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61" r:id="rId3"/>
    <p:sldId id="257" r:id="rId4"/>
    <p:sldId id="258" r:id="rId5"/>
    <p:sldId id="259" r:id="rId6"/>
    <p:sldId id="260" r:id="rId7"/>
  </p:sldIdLst>
  <p:sldSz cx="7772400" cy="10058400"/>
  <p:notesSz cx="7023100" cy="93091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8" d="100"/>
          <a:sy n="88" d="100"/>
        </p:scale>
        <p:origin x="196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2930" y="1646133"/>
            <a:ext cx="6606540" cy="3501813"/>
          </a:xfrm>
        </p:spPr>
        <p:txBody>
          <a:bodyPr anchor="b"/>
          <a:lstStyle>
            <a:lvl1pPr algn="ctr">
              <a:defRPr sz="51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71550" y="5282989"/>
            <a:ext cx="5829300" cy="2428451"/>
          </a:xfrm>
        </p:spPr>
        <p:txBody>
          <a:bodyPr/>
          <a:lstStyle>
            <a:lvl1pPr marL="0" indent="0" algn="ctr">
              <a:buNone/>
              <a:defRPr sz="2040"/>
            </a:lvl1pPr>
            <a:lvl2pPr marL="388620" indent="0" algn="ctr">
              <a:buNone/>
              <a:defRPr sz="1700"/>
            </a:lvl2pPr>
            <a:lvl3pPr marL="777240" indent="0" algn="ctr">
              <a:buNone/>
              <a:defRPr sz="1530"/>
            </a:lvl3pPr>
            <a:lvl4pPr marL="1165860" indent="0" algn="ctr">
              <a:buNone/>
              <a:defRPr sz="1360"/>
            </a:lvl4pPr>
            <a:lvl5pPr marL="1554480" indent="0" algn="ctr">
              <a:buNone/>
              <a:defRPr sz="1360"/>
            </a:lvl5pPr>
            <a:lvl6pPr marL="1943100" indent="0" algn="ctr">
              <a:buNone/>
              <a:defRPr sz="1360"/>
            </a:lvl6pPr>
            <a:lvl7pPr marL="2331720" indent="0" algn="ctr">
              <a:buNone/>
              <a:defRPr sz="1360"/>
            </a:lvl7pPr>
            <a:lvl8pPr marL="2720340" indent="0" algn="ctr">
              <a:buNone/>
              <a:defRPr sz="1360"/>
            </a:lvl8pPr>
            <a:lvl9pPr marL="3108960" indent="0" algn="ctr">
              <a:buNone/>
              <a:defRPr sz="136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84B23-389D-48E3-A59F-72AA2979EB4C}" type="datetimeFigureOut">
              <a:rPr lang="en-US" smtClean="0"/>
              <a:t>2/7/2025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D4F58-A3E5-4A14-93A2-F5A1BDB564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2944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84B23-389D-48E3-A59F-72AA2979EB4C}" type="datetimeFigureOut">
              <a:rPr lang="en-US" smtClean="0"/>
              <a:t>2/7/2025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D4F58-A3E5-4A14-93A2-F5A1BDB564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9779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562124" y="535517"/>
            <a:ext cx="1675924" cy="852402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4353" y="535517"/>
            <a:ext cx="4930616" cy="852402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84B23-389D-48E3-A59F-72AA2979EB4C}" type="datetimeFigureOut">
              <a:rPr lang="en-US" smtClean="0"/>
              <a:t>2/7/2025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D4F58-A3E5-4A14-93A2-F5A1BDB564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1554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84B23-389D-48E3-A59F-72AA2979EB4C}" type="datetimeFigureOut">
              <a:rPr lang="en-US" smtClean="0"/>
              <a:t>2/7/2025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D4F58-A3E5-4A14-93A2-F5A1BDB564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0155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05" y="2507618"/>
            <a:ext cx="6703695" cy="4184014"/>
          </a:xfrm>
        </p:spPr>
        <p:txBody>
          <a:bodyPr anchor="b"/>
          <a:lstStyle>
            <a:lvl1pPr>
              <a:defRPr sz="51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05" y="6731215"/>
            <a:ext cx="6703695" cy="2200274"/>
          </a:xfrm>
        </p:spPr>
        <p:txBody>
          <a:bodyPr/>
          <a:lstStyle>
            <a:lvl1pPr marL="0" indent="0">
              <a:buNone/>
              <a:defRPr sz="2040">
                <a:solidFill>
                  <a:schemeClr val="tx1"/>
                </a:solidFill>
              </a:defRPr>
            </a:lvl1pPr>
            <a:lvl2pPr marL="388620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2pPr>
            <a:lvl3pPr marL="777240" indent="0">
              <a:buNone/>
              <a:defRPr sz="1530">
                <a:solidFill>
                  <a:schemeClr val="tx1">
                    <a:tint val="75000"/>
                  </a:schemeClr>
                </a:solidFill>
              </a:defRPr>
            </a:lvl3pPr>
            <a:lvl4pPr marL="116586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4pPr>
            <a:lvl5pPr marL="155448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5pPr>
            <a:lvl6pPr marL="194310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6pPr>
            <a:lvl7pPr marL="233172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7pPr>
            <a:lvl8pPr marL="272034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8pPr>
            <a:lvl9pPr marL="310896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84B23-389D-48E3-A59F-72AA2979EB4C}" type="datetimeFigureOut">
              <a:rPr lang="en-US" smtClean="0"/>
              <a:t>2/7/2025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D4F58-A3E5-4A14-93A2-F5A1BDB564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4516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4353" y="2677584"/>
            <a:ext cx="3303270" cy="63819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934778" y="2677584"/>
            <a:ext cx="3303270" cy="63819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84B23-389D-48E3-A59F-72AA2979EB4C}" type="datetimeFigureOut">
              <a:rPr lang="en-US" smtClean="0"/>
              <a:t>2/7/2025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D4F58-A3E5-4A14-93A2-F5A1BDB564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2021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65" y="535519"/>
            <a:ext cx="6703695" cy="194415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5366" y="2465706"/>
            <a:ext cx="3288089" cy="1208404"/>
          </a:xfrm>
        </p:spPr>
        <p:txBody>
          <a:bodyPr anchor="b"/>
          <a:lstStyle>
            <a:lvl1pPr marL="0" indent="0">
              <a:buNone/>
              <a:defRPr sz="2040" b="1"/>
            </a:lvl1pPr>
            <a:lvl2pPr marL="388620" indent="0">
              <a:buNone/>
              <a:defRPr sz="1700" b="1"/>
            </a:lvl2pPr>
            <a:lvl3pPr marL="777240" indent="0">
              <a:buNone/>
              <a:defRPr sz="1530" b="1"/>
            </a:lvl3pPr>
            <a:lvl4pPr marL="1165860" indent="0">
              <a:buNone/>
              <a:defRPr sz="1360" b="1"/>
            </a:lvl4pPr>
            <a:lvl5pPr marL="1554480" indent="0">
              <a:buNone/>
              <a:defRPr sz="1360" b="1"/>
            </a:lvl5pPr>
            <a:lvl6pPr marL="1943100" indent="0">
              <a:buNone/>
              <a:defRPr sz="1360" b="1"/>
            </a:lvl6pPr>
            <a:lvl7pPr marL="2331720" indent="0">
              <a:buNone/>
              <a:defRPr sz="1360" b="1"/>
            </a:lvl7pPr>
            <a:lvl8pPr marL="2720340" indent="0">
              <a:buNone/>
              <a:defRPr sz="1360" b="1"/>
            </a:lvl8pPr>
            <a:lvl9pPr marL="3108960" indent="0">
              <a:buNone/>
              <a:defRPr sz="13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5366" y="3674110"/>
            <a:ext cx="3288089" cy="54040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34778" y="2465706"/>
            <a:ext cx="3304282" cy="1208404"/>
          </a:xfrm>
        </p:spPr>
        <p:txBody>
          <a:bodyPr anchor="b"/>
          <a:lstStyle>
            <a:lvl1pPr marL="0" indent="0">
              <a:buNone/>
              <a:defRPr sz="2040" b="1"/>
            </a:lvl1pPr>
            <a:lvl2pPr marL="388620" indent="0">
              <a:buNone/>
              <a:defRPr sz="1700" b="1"/>
            </a:lvl2pPr>
            <a:lvl3pPr marL="777240" indent="0">
              <a:buNone/>
              <a:defRPr sz="1530" b="1"/>
            </a:lvl3pPr>
            <a:lvl4pPr marL="1165860" indent="0">
              <a:buNone/>
              <a:defRPr sz="1360" b="1"/>
            </a:lvl4pPr>
            <a:lvl5pPr marL="1554480" indent="0">
              <a:buNone/>
              <a:defRPr sz="1360" b="1"/>
            </a:lvl5pPr>
            <a:lvl6pPr marL="1943100" indent="0">
              <a:buNone/>
              <a:defRPr sz="1360" b="1"/>
            </a:lvl6pPr>
            <a:lvl7pPr marL="2331720" indent="0">
              <a:buNone/>
              <a:defRPr sz="1360" b="1"/>
            </a:lvl7pPr>
            <a:lvl8pPr marL="2720340" indent="0">
              <a:buNone/>
              <a:defRPr sz="1360" b="1"/>
            </a:lvl8pPr>
            <a:lvl9pPr marL="3108960" indent="0">
              <a:buNone/>
              <a:defRPr sz="13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934778" y="3674110"/>
            <a:ext cx="3304282" cy="54040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84B23-389D-48E3-A59F-72AA2979EB4C}" type="datetimeFigureOut">
              <a:rPr lang="en-US" smtClean="0"/>
              <a:t>2/7/2025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D4F58-A3E5-4A14-93A2-F5A1BDB564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322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84B23-389D-48E3-A59F-72AA2979EB4C}" type="datetimeFigureOut">
              <a:rPr lang="en-US" smtClean="0"/>
              <a:t>2/7/2025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D4F58-A3E5-4A14-93A2-F5A1BDB564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4794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84B23-389D-48E3-A59F-72AA2979EB4C}" type="datetimeFigureOut">
              <a:rPr lang="en-US" smtClean="0"/>
              <a:t>2/7/2025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D4F58-A3E5-4A14-93A2-F5A1BDB564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1414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65" y="670560"/>
            <a:ext cx="2506801" cy="2346960"/>
          </a:xfrm>
        </p:spPr>
        <p:txBody>
          <a:bodyPr anchor="b"/>
          <a:lstStyle>
            <a:lvl1pPr>
              <a:defRPr sz="27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4282" y="1448226"/>
            <a:ext cx="3934778" cy="7147983"/>
          </a:xfrm>
        </p:spPr>
        <p:txBody>
          <a:bodyPr/>
          <a:lstStyle>
            <a:lvl1pPr>
              <a:defRPr sz="2720"/>
            </a:lvl1pPr>
            <a:lvl2pPr>
              <a:defRPr sz="2380"/>
            </a:lvl2pPr>
            <a:lvl3pPr>
              <a:defRPr sz="204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5365" y="3017520"/>
            <a:ext cx="2506801" cy="5590329"/>
          </a:xfrm>
        </p:spPr>
        <p:txBody>
          <a:bodyPr/>
          <a:lstStyle>
            <a:lvl1pPr marL="0" indent="0">
              <a:buNone/>
              <a:defRPr sz="1360"/>
            </a:lvl1pPr>
            <a:lvl2pPr marL="388620" indent="0">
              <a:buNone/>
              <a:defRPr sz="1190"/>
            </a:lvl2pPr>
            <a:lvl3pPr marL="777240" indent="0">
              <a:buNone/>
              <a:defRPr sz="1020"/>
            </a:lvl3pPr>
            <a:lvl4pPr marL="1165860" indent="0">
              <a:buNone/>
              <a:defRPr sz="850"/>
            </a:lvl4pPr>
            <a:lvl5pPr marL="1554480" indent="0">
              <a:buNone/>
              <a:defRPr sz="850"/>
            </a:lvl5pPr>
            <a:lvl6pPr marL="1943100" indent="0">
              <a:buNone/>
              <a:defRPr sz="850"/>
            </a:lvl6pPr>
            <a:lvl7pPr marL="2331720" indent="0">
              <a:buNone/>
              <a:defRPr sz="850"/>
            </a:lvl7pPr>
            <a:lvl8pPr marL="2720340" indent="0">
              <a:buNone/>
              <a:defRPr sz="850"/>
            </a:lvl8pPr>
            <a:lvl9pPr marL="3108960" indent="0">
              <a:buNone/>
              <a:defRPr sz="8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84B23-389D-48E3-A59F-72AA2979EB4C}" type="datetimeFigureOut">
              <a:rPr lang="en-US" smtClean="0"/>
              <a:t>2/7/2025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D4F58-A3E5-4A14-93A2-F5A1BDB564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7824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65" y="670560"/>
            <a:ext cx="2506801" cy="2346960"/>
          </a:xfrm>
        </p:spPr>
        <p:txBody>
          <a:bodyPr anchor="b"/>
          <a:lstStyle>
            <a:lvl1pPr>
              <a:defRPr sz="27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304282" y="1448226"/>
            <a:ext cx="3934778" cy="7147983"/>
          </a:xfrm>
        </p:spPr>
        <p:txBody>
          <a:bodyPr anchor="t"/>
          <a:lstStyle>
            <a:lvl1pPr marL="0" indent="0">
              <a:buNone/>
              <a:defRPr sz="2720"/>
            </a:lvl1pPr>
            <a:lvl2pPr marL="388620" indent="0">
              <a:buNone/>
              <a:defRPr sz="2380"/>
            </a:lvl2pPr>
            <a:lvl3pPr marL="777240" indent="0">
              <a:buNone/>
              <a:defRPr sz="2040"/>
            </a:lvl3pPr>
            <a:lvl4pPr marL="1165860" indent="0">
              <a:buNone/>
              <a:defRPr sz="1700"/>
            </a:lvl4pPr>
            <a:lvl5pPr marL="1554480" indent="0">
              <a:buNone/>
              <a:defRPr sz="1700"/>
            </a:lvl5pPr>
            <a:lvl6pPr marL="1943100" indent="0">
              <a:buNone/>
              <a:defRPr sz="1700"/>
            </a:lvl6pPr>
            <a:lvl7pPr marL="2331720" indent="0">
              <a:buNone/>
              <a:defRPr sz="1700"/>
            </a:lvl7pPr>
            <a:lvl8pPr marL="2720340" indent="0">
              <a:buNone/>
              <a:defRPr sz="1700"/>
            </a:lvl8pPr>
            <a:lvl9pPr marL="3108960" indent="0">
              <a:buNone/>
              <a:defRPr sz="17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5365" y="3017520"/>
            <a:ext cx="2506801" cy="5590329"/>
          </a:xfrm>
        </p:spPr>
        <p:txBody>
          <a:bodyPr/>
          <a:lstStyle>
            <a:lvl1pPr marL="0" indent="0">
              <a:buNone/>
              <a:defRPr sz="1360"/>
            </a:lvl1pPr>
            <a:lvl2pPr marL="388620" indent="0">
              <a:buNone/>
              <a:defRPr sz="1190"/>
            </a:lvl2pPr>
            <a:lvl3pPr marL="777240" indent="0">
              <a:buNone/>
              <a:defRPr sz="1020"/>
            </a:lvl3pPr>
            <a:lvl4pPr marL="1165860" indent="0">
              <a:buNone/>
              <a:defRPr sz="850"/>
            </a:lvl4pPr>
            <a:lvl5pPr marL="1554480" indent="0">
              <a:buNone/>
              <a:defRPr sz="850"/>
            </a:lvl5pPr>
            <a:lvl6pPr marL="1943100" indent="0">
              <a:buNone/>
              <a:defRPr sz="850"/>
            </a:lvl6pPr>
            <a:lvl7pPr marL="2331720" indent="0">
              <a:buNone/>
              <a:defRPr sz="850"/>
            </a:lvl7pPr>
            <a:lvl8pPr marL="2720340" indent="0">
              <a:buNone/>
              <a:defRPr sz="850"/>
            </a:lvl8pPr>
            <a:lvl9pPr marL="3108960" indent="0">
              <a:buNone/>
              <a:defRPr sz="8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84B23-389D-48E3-A59F-72AA2979EB4C}" type="datetimeFigureOut">
              <a:rPr lang="en-US" smtClean="0"/>
              <a:t>2/7/2025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D4F58-A3E5-4A14-93A2-F5A1BDB564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600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34353" y="535519"/>
            <a:ext cx="6703695" cy="19441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4353" y="2677584"/>
            <a:ext cx="6703695" cy="63819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34353" y="9322649"/>
            <a:ext cx="174879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384B23-389D-48E3-A59F-72AA2979EB4C}" type="datetimeFigureOut">
              <a:rPr lang="en-US" smtClean="0"/>
              <a:t>2/7/2025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4608" y="9322649"/>
            <a:ext cx="2623185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489258" y="9322649"/>
            <a:ext cx="174879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ED4F58-A3E5-4A14-93A2-F5A1BDB564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9161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777240" rtl="0" eaLnBrk="1" latinLnBrk="0" hangingPunct="1">
        <a:lnSpc>
          <a:spcPct val="90000"/>
        </a:lnSpc>
        <a:spcBef>
          <a:spcPct val="0"/>
        </a:spcBef>
        <a:buNone/>
        <a:defRPr sz="37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94310" indent="-194310" algn="l" defTabSz="777240" rtl="0" eaLnBrk="1" latinLnBrk="0" hangingPunct="1">
        <a:lnSpc>
          <a:spcPct val="90000"/>
        </a:lnSpc>
        <a:spcBef>
          <a:spcPts val="850"/>
        </a:spcBef>
        <a:buFont typeface="Arial" panose="020B0604020202020204" pitchFamily="34" charset="0"/>
        <a:buChar char="•"/>
        <a:defRPr sz="2380" kern="1200">
          <a:solidFill>
            <a:schemeClr val="tx1"/>
          </a:solidFill>
          <a:latin typeface="+mn-lt"/>
          <a:ea typeface="+mn-ea"/>
          <a:cs typeface="+mn-cs"/>
        </a:defRPr>
      </a:lvl1pPr>
      <a:lvl2pPr marL="58293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2pPr>
      <a:lvl3pPr marL="97155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36017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4pPr>
      <a:lvl5pPr marL="174879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5pPr>
      <a:lvl6pPr marL="213741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6pPr>
      <a:lvl7pPr marL="252603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7pPr>
      <a:lvl8pPr marL="291465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8pPr>
      <a:lvl9pPr marL="330327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1pPr>
      <a:lvl2pPr marL="38862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2pPr>
      <a:lvl3pPr marL="77724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3pPr>
      <a:lvl4pPr marL="116586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5pPr>
      <a:lvl6pPr marL="194310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6pPr>
      <a:lvl7pPr marL="233172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7pPr>
      <a:lvl8pPr marL="272034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8pPr>
      <a:lvl9pPr marL="310896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eg"/><Relationship Id="rId3" Type="http://schemas.openxmlformats.org/officeDocument/2006/relationships/image" Target="../media/image28.png"/><Relationship Id="rId7" Type="http://schemas.openxmlformats.org/officeDocument/2006/relationships/image" Target="../media/image32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jpe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jpeg"/><Relationship Id="rId5" Type="http://schemas.openxmlformats.org/officeDocument/2006/relationships/image" Target="../media/image30.png"/><Relationship Id="rId4" Type="http://schemas.openxmlformats.org/officeDocument/2006/relationships/image" Target="../media/image3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9.jpeg"/><Relationship Id="rId7" Type="http://schemas.openxmlformats.org/officeDocument/2006/relationships/image" Target="../media/image40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30.png"/><Relationship Id="rId4" Type="http://schemas.openxmlformats.org/officeDocument/2006/relationships/image" Target="../media/image37.jpeg"/><Relationship Id="rId9" Type="http://schemas.openxmlformats.org/officeDocument/2006/relationships/image" Target="../media/image4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jpeg"/><Relationship Id="rId5" Type="http://schemas.openxmlformats.org/officeDocument/2006/relationships/image" Target="../media/image22.png"/><Relationship Id="rId4" Type="http://schemas.openxmlformats.org/officeDocument/2006/relationships/image" Target="../media/image4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jpe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0EEC12A-83B8-5C33-2FDF-5FE1C17A494B}"/>
              </a:ext>
            </a:extLst>
          </p:cNvPr>
          <p:cNvSpPr txBox="1"/>
          <p:nvPr/>
        </p:nvSpPr>
        <p:spPr>
          <a:xfrm>
            <a:off x="-337402" y="-11557"/>
            <a:ext cx="7772400" cy="769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4401" dirty="0">
                <a:latin typeface="Impact" panose="020B0806030902050204" pitchFamily="34" charset="0"/>
              </a:rPr>
              <a:t>     MEMSDUINO: DUAL SP3T COTS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D944F59-69F7-2616-F5C1-4A2E70EDB6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27" y="3453541"/>
            <a:ext cx="7772400" cy="185057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98A3E43-71EC-470A-5736-C69DAC4A1F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3826" y="3093283"/>
            <a:ext cx="671034" cy="35293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7EB81DB-C278-DEA2-5D02-AE8BD429D3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3826" y="2188831"/>
            <a:ext cx="671034" cy="35293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9021E66-22B4-E67C-1F58-44355B0342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86" y="3093283"/>
            <a:ext cx="671034" cy="35293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BBBCF6A-BA38-5CAD-4CF0-DD663E374A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86" y="2188831"/>
            <a:ext cx="671034" cy="35293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31E7F0C-52D3-FCE4-6675-52B5CE00F8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4698413">
            <a:off x="2968846" y="5678511"/>
            <a:ext cx="863928" cy="37806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8101311-5706-C8FD-F76C-E1A7D59F10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4698413">
            <a:off x="4134037" y="5660934"/>
            <a:ext cx="863928" cy="37806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CCEB7E0-1466-F272-13B9-D343CD4348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4698413">
            <a:off x="2351056" y="5689026"/>
            <a:ext cx="863928" cy="37806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B2C81E3-57E5-8AB5-4450-30016D7DC6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4698413">
            <a:off x="3539515" y="5668659"/>
            <a:ext cx="863928" cy="378063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C248B051-218D-51E8-4103-D273BD701F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67555" y="5674394"/>
            <a:ext cx="1053957" cy="677754"/>
          </a:xfrm>
          <a:prstGeom prst="rect">
            <a:avLst/>
          </a:prstGeom>
        </p:spPr>
      </p:pic>
      <p:grpSp>
        <p:nvGrpSpPr>
          <p:cNvPr id="133" name="Group 132">
            <a:extLst>
              <a:ext uri="{FF2B5EF4-FFF2-40B4-BE49-F238E27FC236}">
                <a16:creationId xmlns:a16="http://schemas.microsoft.com/office/drawing/2014/main" id="{49A60F4A-3D59-A1B5-F30C-CAE3185AB9E9}"/>
              </a:ext>
            </a:extLst>
          </p:cNvPr>
          <p:cNvGrpSpPr>
            <a:grpSpLocks noChangeAspect="1"/>
          </p:cNvGrpSpPr>
          <p:nvPr/>
        </p:nvGrpSpPr>
        <p:grpSpPr>
          <a:xfrm>
            <a:off x="1428353" y="1950053"/>
            <a:ext cx="894812" cy="1471546"/>
            <a:chOff x="1258871" y="2890304"/>
            <a:chExt cx="713578" cy="1173501"/>
          </a:xfrm>
        </p:grpSpPr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B7236D26-2A73-F5BD-C1FF-7971650FE23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649154" y="2890304"/>
              <a:ext cx="323295" cy="1173501"/>
            </a:xfrm>
            <a:prstGeom prst="rect">
              <a:avLst/>
            </a:prstGeom>
          </p:spPr>
        </p:pic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348945FE-4981-2241-6E3B-4D354A8B6A1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9973783">
              <a:off x="1301784" y="3869345"/>
              <a:ext cx="114378" cy="82125"/>
            </a:xfrm>
            <a:prstGeom prst="rect">
              <a:avLst/>
            </a:prstGeom>
          </p:spPr>
        </p:pic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1A6B4BE6-3324-369A-7246-09E18F3E50A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 rot="16200000">
              <a:off x="1316001" y="3126192"/>
              <a:ext cx="238497" cy="352758"/>
            </a:xfrm>
            <a:prstGeom prst="rect">
              <a:avLst/>
            </a:prstGeom>
          </p:spPr>
        </p:pic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68539229-1F0F-D037-0DBF-45B3C837E19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 rot="16200000">
              <a:off x="1316001" y="3443175"/>
              <a:ext cx="238497" cy="352758"/>
            </a:xfrm>
            <a:prstGeom prst="rect">
              <a:avLst/>
            </a:prstGeom>
          </p:spPr>
        </p:pic>
        <p:sp>
          <p:nvSpPr>
            <p:cNvPr id="75" name="Arrow: Right 74">
              <a:extLst>
                <a:ext uri="{FF2B5EF4-FFF2-40B4-BE49-F238E27FC236}">
                  <a16:creationId xmlns:a16="http://schemas.microsoft.com/office/drawing/2014/main" id="{8EDF36D5-E190-3818-A1AF-D8E5B7B1722D}"/>
                </a:ext>
              </a:extLst>
            </p:cNvPr>
            <p:cNvSpPr/>
            <p:nvPr/>
          </p:nvSpPr>
          <p:spPr>
            <a:xfrm>
              <a:off x="1618122" y="3280389"/>
              <a:ext cx="97872" cy="45720"/>
            </a:xfrm>
            <a:prstGeom prst="rightArrow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Arrow: Right 75">
              <a:extLst>
                <a:ext uri="{FF2B5EF4-FFF2-40B4-BE49-F238E27FC236}">
                  <a16:creationId xmlns:a16="http://schemas.microsoft.com/office/drawing/2014/main" id="{DD9EE000-27E3-FE60-77AF-3F47EB3C7FDB}"/>
                </a:ext>
              </a:extLst>
            </p:cNvPr>
            <p:cNvSpPr/>
            <p:nvPr/>
          </p:nvSpPr>
          <p:spPr>
            <a:xfrm>
              <a:off x="1618119" y="3592110"/>
              <a:ext cx="97872" cy="45720"/>
            </a:xfrm>
            <a:prstGeom prst="rightArrow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943E17E7-1B04-7150-0EDA-5F90ED0480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60321" t="58827"/>
            <a:stretch/>
          </p:blipFill>
          <p:spPr>
            <a:xfrm>
              <a:off x="1469595" y="3859692"/>
              <a:ext cx="152427" cy="128388"/>
            </a:xfrm>
            <a:prstGeom prst="rect">
              <a:avLst/>
            </a:prstGeom>
          </p:spPr>
        </p:pic>
        <p:pic>
          <p:nvPicPr>
            <p:cNvPr id="78" name="Picture 77">
              <a:extLst>
                <a:ext uri="{FF2B5EF4-FFF2-40B4-BE49-F238E27FC236}">
                  <a16:creationId xmlns:a16="http://schemas.microsoft.com/office/drawing/2014/main" id="{47C72490-4216-9E0D-FA24-4C769AF50CC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9973783">
              <a:off x="1329969" y="3003833"/>
              <a:ext cx="114378" cy="82125"/>
            </a:xfrm>
            <a:prstGeom prst="rect">
              <a:avLst/>
            </a:prstGeom>
          </p:spPr>
        </p:pic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85AE2D45-FDDE-E933-D1AE-8DE04A6F5E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60321" t="58827"/>
            <a:stretch/>
          </p:blipFill>
          <p:spPr>
            <a:xfrm>
              <a:off x="1497780" y="2994180"/>
              <a:ext cx="152427" cy="128388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5310D827-6ADB-B2F9-9DE4-C1DAC55B9A75}"/>
              </a:ext>
            </a:extLst>
          </p:cNvPr>
          <p:cNvGrpSpPr/>
          <p:nvPr/>
        </p:nvGrpSpPr>
        <p:grpSpPr>
          <a:xfrm>
            <a:off x="2614507" y="1264040"/>
            <a:ext cx="288121" cy="652167"/>
            <a:chOff x="2654343" y="1978319"/>
            <a:chExt cx="288121" cy="652167"/>
          </a:xfrm>
        </p:grpSpPr>
        <p:pic>
          <p:nvPicPr>
            <p:cNvPr id="159" name="Picture 158">
              <a:extLst>
                <a:ext uri="{FF2B5EF4-FFF2-40B4-BE49-F238E27FC236}">
                  <a16:creationId xmlns:a16="http://schemas.microsoft.com/office/drawing/2014/main" id="{D7A4E973-18C2-71F7-DD18-6C8A4BF1454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720453">
              <a:off x="2755880" y="2208459"/>
              <a:ext cx="186244" cy="186924"/>
            </a:xfrm>
            <a:prstGeom prst="rect">
              <a:avLst/>
            </a:prstGeom>
          </p:spPr>
        </p:pic>
        <p:pic>
          <p:nvPicPr>
            <p:cNvPr id="107" name="Picture 106">
              <a:extLst>
                <a:ext uri="{FF2B5EF4-FFF2-40B4-BE49-F238E27FC236}">
                  <a16:creationId xmlns:a16="http://schemas.microsoft.com/office/drawing/2014/main" id="{568898EC-078E-73F5-543F-2271DBA7E8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620409">
              <a:off x="2654343" y="2394302"/>
              <a:ext cx="240003" cy="236184"/>
            </a:xfrm>
            <a:prstGeom prst="rect">
              <a:avLst/>
            </a:prstGeom>
          </p:spPr>
        </p:pic>
        <p:pic>
          <p:nvPicPr>
            <p:cNvPr id="108" name="Picture 107">
              <a:extLst>
                <a:ext uri="{FF2B5EF4-FFF2-40B4-BE49-F238E27FC236}">
                  <a16:creationId xmlns:a16="http://schemas.microsoft.com/office/drawing/2014/main" id="{09862D12-3BE0-3A3E-730B-3985710AFDA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 rot="16200000">
              <a:off x="2669592" y="1977356"/>
              <a:ext cx="214851" cy="216777"/>
            </a:xfrm>
            <a:prstGeom prst="rect">
              <a:avLst/>
            </a:prstGeom>
          </p:spPr>
        </p:pic>
      </p:grpSp>
      <p:pic>
        <p:nvPicPr>
          <p:cNvPr id="137" name="Picture 136">
            <a:extLst>
              <a:ext uri="{FF2B5EF4-FFF2-40B4-BE49-F238E27FC236}">
                <a16:creationId xmlns:a16="http://schemas.microsoft.com/office/drawing/2014/main" id="{BF9464D0-1FBC-E527-FF04-EAF3B9B31938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83901" t="2235" r="2089" b="76428"/>
          <a:stretch/>
        </p:blipFill>
        <p:spPr>
          <a:xfrm>
            <a:off x="2887504" y="5716485"/>
            <a:ext cx="281532" cy="329379"/>
          </a:xfrm>
          <a:prstGeom prst="rect">
            <a:avLst/>
          </a:prstGeom>
        </p:spPr>
      </p:pic>
      <p:pic>
        <p:nvPicPr>
          <p:cNvPr id="138" name="Picture 137">
            <a:extLst>
              <a:ext uri="{FF2B5EF4-FFF2-40B4-BE49-F238E27FC236}">
                <a16:creationId xmlns:a16="http://schemas.microsoft.com/office/drawing/2014/main" id="{B8251920-3D45-8D65-E3E9-4FBACC3A8872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83901" t="2235" r="2089" b="76428"/>
          <a:stretch/>
        </p:blipFill>
        <p:spPr>
          <a:xfrm>
            <a:off x="3532699" y="5716485"/>
            <a:ext cx="281532" cy="329379"/>
          </a:xfrm>
          <a:prstGeom prst="rect">
            <a:avLst/>
          </a:prstGeom>
        </p:spPr>
      </p:pic>
      <p:pic>
        <p:nvPicPr>
          <p:cNvPr id="139" name="Picture 138">
            <a:extLst>
              <a:ext uri="{FF2B5EF4-FFF2-40B4-BE49-F238E27FC236}">
                <a16:creationId xmlns:a16="http://schemas.microsoft.com/office/drawing/2014/main" id="{4064E400-E859-31FD-F78D-BF503AC26635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83901" t="2235" r="2089" b="76428"/>
          <a:stretch/>
        </p:blipFill>
        <p:spPr>
          <a:xfrm>
            <a:off x="4080265" y="5716485"/>
            <a:ext cx="281532" cy="329379"/>
          </a:xfrm>
          <a:prstGeom prst="rect">
            <a:avLst/>
          </a:prstGeom>
        </p:spPr>
      </p:pic>
      <p:pic>
        <p:nvPicPr>
          <p:cNvPr id="140" name="Picture 139">
            <a:extLst>
              <a:ext uri="{FF2B5EF4-FFF2-40B4-BE49-F238E27FC236}">
                <a16:creationId xmlns:a16="http://schemas.microsoft.com/office/drawing/2014/main" id="{3D5B88FE-F833-6125-3D2B-5FA6FB601F95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83901" t="2235" r="2089" b="76428"/>
          <a:stretch/>
        </p:blipFill>
        <p:spPr>
          <a:xfrm>
            <a:off x="4674712" y="5728581"/>
            <a:ext cx="281532" cy="329379"/>
          </a:xfrm>
          <a:prstGeom prst="rect">
            <a:avLst/>
          </a:prstGeom>
        </p:spPr>
      </p:pic>
      <p:pic>
        <p:nvPicPr>
          <p:cNvPr id="143" name="Picture 142">
            <a:extLst>
              <a:ext uri="{FF2B5EF4-FFF2-40B4-BE49-F238E27FC236}">
                <a16:creationId xmlns:a16="http://schemas.microsoft.com/office/drawing/2014/main" id="{7B6A172D-5F30-6342-EC46-D7AF2BA876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0800000">
            <a:off x="5866412" y="5308459"/>
            <a:ext cx="238497" cy="352758"/>
          </a:xfrm>
          <a:prstGeom prst="rect">
            <a:avLst/>
          </a:prstGeom>
        </p:spPr>
      </p:pic>
      <p:pic>
        <p:nvPicPr>
          <p:cNvPr id="144" name="Picture 143">
            <a:extLst>
              <a:ext uri="{FF2B5EF4-FFF2-40B4-BE49-F238E27FC236}">
                <a16:creationId xmlns:a16="http://schemas.microsoft.com/office/drawing/2014/main" id="{FD6690D5-2856-0C7B-8189-8A1B4A21112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0800000">
            <a:off x="6286130" y="5308459"/>
            <a:ext cx="238497" cy="352758"/>
          </a:xfrm>
          <a:prstGeom prst="rect">
            <a:avLst/>
          </a:prstGeom>
        </p:spPr>
      </p:pic>
      <p:pic>
        <p:nvPicPr>
          <p:cNvPr id="148" name="Picture 147">
            <a:extLst>
              <a:ext uri="{FF2B5EF4-FFF2-40B4-BE49-F238E27FC236}">
                <a16:creationId xmlns:a16="http://schemas.microsoft.com/office/drawing/2014/main" id="{F6AEE378-200F-598B-1C75-46773913739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4652911">
            <a:off x="5517613" y="6133819"/>
            <a:ext cx="114378" cy="82125"/>
          </a:xfrm>
          <a:prstGeom prst="rect">
            <a:avLst/>
          </a:prstGeom>
        </p:spPr>
      </p:pic>
      <p:pic>
        <p:nvPicPr>
          <p:cNvPr id="149" name="Picture 148">
            <a:extLst>
              <a:ext uri="{FF2B5EF4-FFF2-40B4-BE49-F238E27FC236}">
                <a16:creationId xmlns:a16="http://schemas.microsoft.com/office/drawing/2014/main" id="{92FB938D-198F-1C36-B677-506D0D1F3B91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60321" t="58827"/>
          <a:stretch/>
        </p:blipFill>
        <p:spPr>
          <a:xfrm rot="16279128">
            <a:off x="5616955" y="6101096"/>
            <a:ext cx="152427" cy="128388"/>
          </a:xfrm>
          <a:prstGeom prst="rect">
            <a:avLst/>
          </a:prstGeom>
        </p:spPr>
      </p:pic>
      <p:pic>
        <p:nvPicPr>
          <p:cNvPr id="150" name="Picture 149">
            <a:extLst>
              <a:ext uri="{FF2B5EF4-FFF2-40B4-BE49-F238E27FC236}">
                <a16:creationId xmlns:a16="http://schemas.microsoft.com/office/drawing/2014/main" id="{4CF440BD-E9E3-5DC9-4B68-A7DCF8D5861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4652911">
            <a:off x="6828925" y="5706874"/>
            <a:ext cx="114378" cy="82125"/>
          </a:xfrm>
          <a:prstGeom prst="rect">
            <a:avLst/>
          </a:prstGeom>
        </p:spPr>
      </p:pic>
      <p:pic>
        <p:nvPicPr>
          <p:cNvPr id="151" name="Picture 150">
            <a:extLst>
              <a:ext uri="{FF2B5EF4-FFF2-40B4-BE49-F238E27FC236}">
                <a16:creationId xmlns:a16="http://schemas.microsoft.com/office/drawing/2014/main" id="{01DA07BC-2C68-EE74-C1DE-1C46AD54C7C7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60321" t="58827"/>
          <a:stretch/>
        </p:blipFill>
        <p:spPr>
          <a:xfrm rot="16279128">
            <a:off x="6928267" y="5674151"/>
            <a:ext cx="152427" cy="128388"/>
          </a:xfrm>
          <a:prstGeom prst="rect">
            <a:avLst/>
          </a:prstGeom>
        </p:spPr>
      </p:pic>
      <p:pic>
        <p:nvPicPr>
          <p:cNvPr id="152" name="Picture 151">
            <a:extLst>
              <a:ext uri="{FF2B5EF4-FFF2-40B4-BE49-F238E27FC236}">
                <a16:creationId xmlns:a16="http://schemas.microsoft.com/office/drawing/2014/main" id="{2721EEB5-1F1D-F925-BDCA-9B1D80C1EA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4652911">
            <a:off x="6828928" y="6090025"/>
            <a:ext cx="114378" cy="82125"/>
          </a:xfrm>
          <a:prstGeom prst="rect">
            <a:avLst/>
          </a:prstGeom>
        </p:spPr>
      </p:pic>
      <p:pic>
        <p:nvPicPr>
          <p:cNvPr id="153" name="Picture 152">
            <a:extLst>
              <a:ext uri="{FF2B5EF4-FFF2-40B4-BE49-F238E27FC236}">
                <a16:creationId xmlns:a16="http://schemas.microsoft.com/office/drawing/2014/main" id="{56FECA95-3133-622C-35C8-D236D7C80CB4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60321" t="58827"/>
          <a:stretch/>
        </p:blipFill>
        <p:spPr>
          <a:xfrm rot="16279128">
            <a:off x="6928267" y="6057302"/>
            <a:ext cx="152427" cy="128388"/>
          </a:xfrm>
          <a:prstGeom prst="rect">
            <a:avLst/>
          </a:prstGeom>
        </p:spPr>
      </p:pic>
      <p:pic>
        <p:nvPicPr>
          <p:cNvPr id="156" name="Picture 155">
            <a:extLst>
              <a:ext uri="{FF2B5EF4-FFF2-40B4-BE49-F238E27FC236}">
                <a16:creationId xmlns:a16="http://schemas.microsoft.com/office/drawing/2014/main" id="{A281D83C-09AD-AFE6-1B49-139B1898831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628536">
            <a:off x="84346" y="8766218"/>
            <a:ext cx="482529" cy="306529"/>
          </a:xfrm>
          <a:prstGeom prst="rect">
            <a:avLst/>
          </a:prstGeom>
        </p:spPr>
      </p:pic>
      <p:pic>
        <p:nvPicPr>
          <p:cNvPr id="157" name="Picture 156">
            <a:extLst>
              <a:ext uri="{FF2B5EF4-FFF2-40B4-BE49-F238E27FC236}">
                <a16:creationId xmlns:a16="http://schemas.microsoft.com/office/drawing/2014/main" id="{8DF8DF12-196B-D444-DC94-9BAF1AFE605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628536">
            <a:off x="1732958" y="8764471"/>
            <a:ext cx="482529" cy="306529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8F3C0133-5D42-80FB-2B2A-7A1060690D7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357877" y="6441468"/>
            <a:ext cx="1622656" cy="1099903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BD26C88B-7030-AADA-88BD-037E84971C9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375521" y="1935905"/>
            <a:ext cx="2559622" cy="1546842"/>
          </a:xfrm>
          <a:prstGeom prst="rect">
            <a:avLst/>
          </a:prstGeom>
        </p:spPr>
      </p:pic>
      <p:grpSp>
        <p:nvGrpSpPr>
          <p:cNvPr id="51" name="Group 50">
            <a:extLst>
              <a:ext uri="{FF2B5EF4-FFF2-40B4-BE49-F238E27FC236}">
                <a16:creationId xmlns:a16="http://schemas.microsoft.com/office/drawing/2014/main" id="{80B51770-422B-74DF-0B08-01F14AF4947C}"/>
              </a:ext>
            </a:extLst>
          </p:cNvPr>
          <p:cNvGrpSpPr/>
          <p:nvPr/>
        </p:nvGrpSpPr>
        <p:grpSpPr>
          <a:xfrm>
            <a:off x="3000514" y="1257867"/>
            <a:ext cx="288121" cy="652167"/>
            <a:chOff x="2654343" y="1978319"/>
            <a:chExt cx="288121" cy="652167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D2A186B3-8DB9-AAE0-3C4E-D0C6B983380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720453">
              <a:off x="2755880" y="2208459"/>
              <a:ext cx="186244" cy="186924"/>
            </a:xfrm>
            <a:prstGeom prst="rect">
              <a:avLst/>
            </a:prstGeom>
          </p:spPr>
        </p:pic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51B59D78-DE64-F02D-BAC9-609E990202A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620409">
              <a:off x="2654343" y="2394302"/>
              <a:ext cx="240003" cy="236184"/>
            </a:xfrm>
            <a:prstGeom prst="rect">
              <a:avLst/>
            </a:prstGeom>
          </p:spPr>
        </p:pic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F944E7F9-C258-A54E-9F60-4317311EB8D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 rot="16200000">
              <a:off x="2669592" y="1977356"/>
              <a:ext cx="214851" cy="216777"/>
            </a:xfrm>
            <a:prstGeom prst="rect">
              <a:avLst/>
            </a:prstGeom>
          </p:spPr>
        </p:pic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6FE091A8-65F5-171F-F123-AA0876D0FFAB}"/>
              </a:ext>
            </a:extLst>
          </p:cNvPr>
          <p:cNvGrpSpPr/>
          <p:nvPr/>
        </p:nvGrpSpPr>
        <p:grpSpPr>
          <a:xfrm>
            <a:off x="3388456" y="1255132"/>
            <a:ext cx="288121" cy="652167"/>
            <a:chOff x="2654343" y="1978319"/>
            <a:chExt cx="288121" cy="652167"/>
          </a:xfrm>
        </p:grpSpPr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4C2FD06E-2910-768E-72C6-2D4717E2A52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720453">
              <a:off x="2755880" y="2208459"/>
              <a:ext cx="186244" cy="186924"/>
            </a:xfrm>
            <a:prstGeom prst="rect">
              <a:avLst/>
            </a:prstGeom>
          </p:spPr>
        </p:pic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E55D9B69-BECD-CACF-5275-C9CAF7E8CFE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620409">
              <a:off x="2654343" y="2394302"/>
              <a:ext cx="240003" cy="236184"/>
            </a:xfrm>
            <a:prstGeom prst="rect">
              <a:avLst/>
            </a:prstGeom>
          </p:spPr>
        </p:pic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7D697114-A88E-2F1A-1A03-6B09353164E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 rot="16200000">
              <a:off x="2669592" y="1977356"/>
              <a:ext cx="214851" cy="216777"/>
            </a:xfrm>
            <a:prstGeom prst="rect">
              <a:avLst/>
            </a:prstGeom>
          </p:spPr>
        </p:pic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12385E5E-2AE3-7F1F-BE6E-1C770992F0B5}"/>
              </a:ext>
            </a:extLst>
          </p:cNvPr>
          <p:cNvGrpSpPr/>
          <p:nvPr/>
        </p:nvGrpSpPr>
        <p:grpSpPr>
          <a:xfrm>
            <a:off x="3784678" y="1256503"/>
            <a:ext cx="288121" cy="652167"/>
            <a:chOff x="2654343" y="1978319"/>
            <a:chExt cx="288121" cy="652167"/>
          </a:xfrm>
        </p:grpSpPr>
        <p:pic>
          <p:nvPicPr>
            <p:cNvPr id="92" name="Picture 91">
              <a:extLst>
                <a:ext uri="{FF2B5EF4-FFF2-40B4-BE49-F238E27FC236}">
                  <a16:creationId xmlns:a16="http://schemas.microsoft.com/office/drawing/2014/main" id="{369406A5-CB7B-7E84-52BA-29251C06AB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720453">
              <a:off x="2755880" y="2208459"/>
              <a:ext cx="186244" cy="186924"/>
            </a:xfrm>
            <a:prstGeom prst="rect">
              <a:avLst/>
            </a:prstGeom>
          </p:spPr>
        </p:pic>
        <p:pic>
          <p:nvPicPr>
            <p:cNvPr id="93" name="Picture 92">
              <a:extLst>
                <a:ext uri="{FF2B5EF4-FFF2-40B4-BE49-F238E27FC236}">
                  <a16:creationId xmlns:a16="http://schemas.microsoft.com/office/drawing/2014/main" id="{3F46F934-E84E-8BED-3901-0717F12022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620409">
              <a:off x="2654343" y="2394302"/>
              <a:ext cx="240003" cy="236184"/>
            </a:xfrm>
            <a:prstGeom prst="rect">
              <a:avLst/>
            </a:prstGeom>
          </p:spPr>
        </p:pic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7F600B33-7B6F-2F0C-6E4B-5ACAD7842CE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 rot="16200000">
              <a:off x="2669592" y="1977356"/>
              <a:ext cx="214851" cy="216777"/>
            </a:xfrm>
            <a:prstGeom prst="rect">
              <a:avLst/>
            </a:prstGeom>
          </p:spPr>
        </p:pic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50CE802D-A621-F5F1-A496-E5B747695F9A}"/>
              </a:ext>
            </a:extLst>
          </p:cNvPr>
          <p:cNvGrpSpPr/>
          <p:nvPr/>
        </p:nvGrpSpPr>
        <p:grpSpPr>
          <a:xfrm>
            <a:off x="4173723" y="1255385"/>
            <a:ext cx="288121" cy="652167"/>
            <a:chOff x="2654343" y="1978319"/>
            <a:chExt cx="288121" cy="652167"/>
          </a:xfrm>
        </p:grpSpPr>
        <p:pic>
          <p:nvPicPr>
            <p:cNvPr id="96" name="Picture 95">
              <a:extLst>
                <a:ext uri="{FF2B5EF4-FFF2-40B4-BE49-F238E27FC236}">
                  <a16:creationId xmlns:a16="http://schemas.microsoft.com/office/drawing/2014/main" id="{BFB7AE68-24E7-13F4-F519-C5CC48AC358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720453">
              <a:off x="2755880" y="2208459"/>
              <a:ext cx="186244" cy="186924"/>
            </a:xfrm>
            <a:prstGeom prst="rect">
              <a:avLst/>
            </a:prstGeom>
          </p:spPr>
        </p:pic>
        <p:pic>
          <p:nvPicPr>
            <p:cNvPr id="97" name="Picture 96">
              <a:extLst>
                <a:ext uri="{FF2B5EF4-FFF2-40B4-BE49-F238E27FC236}">
                  <a16:creationId xmlns:a16="http://schemas.microsoft.com/office/drawing/2014/main" id="{777917ED-0842-0CC0-8E4A-2F5E87B140D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620409">
              <a:off x="2654343" y="2394302"/>
              <a:ext cx="240003" cy="236184"/>
            </a:xfrm>
            <a:prstGeom prst="rect">
              <a:avLst/>
            </a:prstGeom>
          </p:spPr>
        </p:pic>
        <p:pic>
          <p:nvPicPr>
            <p:cNvPr id="98" name="Picture 97">
              <a:extLst>
                <a:ext uri="{FF2B5EF4-FFF2-40B4-BE49-F238E27FC236}">
                  <a16:creationId xmlns:a16="http://schemas.microsoft.com/office/drawing/2014/main" id="{EFD5E3FC-E3A0-2EFC-1463-684298F1301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 rot="16200000">
              <a:off x="2669592" y="1977356"/>
              <a:ext cx="214851" cy="216777"/>
            </a:xfrm>
            <a:prstGeom prst="rect">
              <a:avLst/>
            </a:prstGeom>
          </p:spPr>
        </p:pic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1515470F-BE91-D93B-FC38-23826F656DC8}"/>
              </a:ext>
            </a:extLst>
          </p:cNvPr>
          <p:cNvGrpSpPr/>
          <p:nvPr/>
        </p:nvGrpSpPr>
        <p:grpSpPr>
          <a:xfrm>
            <a:off x="4559672" y="1259614"/>
            <a:ext cx="288121" cy="652167"/>
            <a:chOff x="2654343" y="1978319"/>
            <a:chExt cx="288121" cy="652167"/>
          </a:xfrm>
        </p:grpSpPr>
        <p:pic>
          <p:nvPicPr>
            <p:cNvPr id="101" name="Picture 100">
              <a:extLst>
                <a:ext uri="{FF2B5EF4-FFF2-40B4-BE49-F238E27FC236}">
                  <a16:creationId xmlns:a16="http://schemas.microsoft.com/office/drawing/2014/main" id="{9992DFE9-24B0-BCBE-65A8-6D052E10A9D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720453">
              <a:off x="2755880" y="2208459"/>
              <a:ext cx="186244" cy="186924"/>
            </a:xfrm>
            <a:prstGeom prst="rect">
              <a:avLst/>
            </a:prstGeom>
          </p:spPr>
        </p:pic>
        <p:pic>
          <p:nvPicPr>
            <p:cNvPr id="119" name="Picture 118">
              <a:extLst>
                <a:ext uri="{FF2B5EF4-FFF2-40B4-BE49-F238E27FC236}">
                  <a16:creationId xmlns:a16="http://schemas.microsoft.com/office/drawing/2014/main" id="{94580264-AE50-72A6-11BD-24ADDD2C7E3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620409">
              <a:off x="2654343" y="2394302"/>
              <a:ext cx="240003" cy="236184"/>
            </a:xfrm>
            <a:prstGeom prst="rect">
              <a:avLst/>
            </a:prstGeom>
          </p:spPr>
        </p:pic>
        <p:pic>
          <p:nvPicPr>
            <p:cNvPr id="132" name="Picture 131">
              <a:extLst>
                <a:ext uri="{FF2B5EF4-FFF2-40B4-BE49-F238E27FC236}">
                  <a16:creationId xmlns:a16="http://schemas.microsoft.com/office/drawing/2014/main" id="{58571E08-9C65-3C64-844D-AE9025AF3D8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 rot="16200000">
              <a:off x="2669592" y="1977356"/>
              <a:ext cx="214851" cy="216777"/>
            </a:xfrm>
            <a:prstGeom prst="rect">
              <a:avLst/>
            </a:prstGeom>
          </p:spPr>
        </p:pic>
      </p:grp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92E1A47E-0469-4F7D-9271-FF1423F637E4}"/>
              </a:ext>
            </a:extLst>
          </p:cNvPr>
          <p:cNvGrpSpPr>
            <a:grpSpLocks noChangeAspect="1"/>
          </p:cNvGrpSpPr>
          <p:nvPr/>
        </p:nvGrpSpPr>
        <p:grpSpPr>
          <a:xfrm rot="10800000">
            <a:off x="4996761" y="1974444"/>
            <a:ext cx="894812" cy="1471546"/>
            <a:chOff x="1258871" y="2890304"/>
            <a:chExt cx="713578" cy="1173501"/>
          </a:xfrm>
        </p:grpSpPr>
        <p:pic>
          <p:nvPicPr>
            <p:cNvPr id="166" name="Picture 165">
              <a:extLst>
                <a:ext uri="{FF2B5EF4-FFF2-40B4-BE49-F238E27FC236}">
                  <a16:creationId xmlns:a16="http://schemas.microsoft.com/office/drawing/2014/main" id="{CA5B84E1-0BE6-1C49-ECAC-F9D18034179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649154" y="2890304"/>
              <a:ext cx="323295" cy="1173501"/>
            </a:xfrm>
            <a:prstGeom prst="rect">
              <a:avLst/>
            </a:prstGeom>
          </p:spPr>
        </p:pic>
        <p:pic>
          <p:nvPicPr>
            <p:cNvPr id="167" name="Picture 166">
              <a:extLst>
                <a:ext uri="{FF2B5EF4-FFF2-40B4-BE49-F238E27FC236}">
                  <a16:creationId xmlns:a16="http://schemas.microsoft.com/office/drawing/2014/main" id="{E038F453-F679-F829-705F-22EA29142BA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9973783">
              <a:off x="1301784" y="3869345"/>
              <a:ext cx="114378" cy="82125"/>
            </a:xfrm>
            <a:prstGeom prst="rect">
              <a:avLst/>
            </a:prstGeom>
          </p:spPr>
        </p:pic>
        <p:pic>
          <p:nvPicPr>
            <p:cNvPr id="168" name="Picture 167">
              <a:extLst>
                <a:ext uri="{FF2B5EF4-FFF2-40B4-BE49-F238E27FC236}">
                  <a16:creationId xmlns:a16="http://schemas.microsoft.com/office/drawing/2014/main" id="{ADB94E16-B1FE-B576-6513-22269215360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 rot="16200000">
              <a:off x="1316001" y="3126192"/>
              <a:ext cx="238497" cy="352758"/>
            </a:xfrm>
            <a:prstGeom prst="rect">
              <a:avLst/>
            </a:prstGeom>
          </p:spPr>
        </p:pic>
        <p:pic>
          <p:nvPicPr>
            <p:cNvPr id="169" name="Picture 168">
              <a:extLst>
                <a:ext uri="{FF2B5EF4-FFF2-40B4-BE49-F238E27FC236}">
                  <a16:creationId xmlns:a16="http://schemas.microsoft.com/office/drawing/2014/main" id="{F98BF0C7-BFFE-9104-AE3F-05EC297CEC3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 rot="16200000">
              <a:off x="1316001" y="3443175"/>
              <a:ext cx="238497" cy="352758"/>
            </a:xfrm>
            <a:prstGeom prst="rect">
              <a:avLst/>
            </a:prstGeom>
          </p:spPr>
        </p:pic>
        <p:sp>
          <p:nvSpPr>
            <p:cNvPr id="170" name="Arrow: Right 169">
              <a:extLst>
                <a:ext uri="{FF2B5EF4-FFF2-40B4-BE49-F238E27FC236}">
                  <a16:creationId xmlns:a16="http://schemas.microsoft.com/office/drawing/2014/main" id="{12FE86B0-0A7D-EB03-8264-C5A5AD6737A4}"/>
                </a:ext>
              </a:extLst>
            </p:cNvPr>
            <p:cNvSpPr/>
            <p:nvPr/>
          </p:nvSpPr>
          <p:spPr>
            <a:xfrm>
              <a:off x="1618122" y="3280389"/>
              <a:ext cx="97872" cy="45720"/>
            </a:xfrm>
            <a:prstGeom prst="rightArrow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Arrow: Right 170">
              <a:extLst>
                <a:ext uri="{FF2B5EF4-FFF2-40B4-BE49-F238E27FC236}">
                  <a16:creationId xmlns:a16="http://schemas.microsoft.com/office/drawing/2014/main" id="{06432D48-F7C2-4688-C845-C4D9F0728E68}"/>
                </a:ext>
              </a:extLst>
            </p:cNvPr>
            <p:cNvSpPr/>
            <p:nvPr/>
          </p:nvSpPr>
          <p:spPr>
            <a:xfrm>
              <a:off x="1618119" y="3592110"/>
              <a:ext cx="97872" cy="45720"/>
            </a:xfrm>
            <a:prstGeom prst="rightArrow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2" name="Picture 171">
              <a:extLst>
                <a:ext uri="{FF2B5EF4-FFF2-40B4-BE49-F238E27FC236}">
                  <a16:creationId xmlns:a16="http://schemas.microsoft.com/office/drawing/2014/main" id="{C2218349-FE8A-3DC3-9799-4FD6D5CDD7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60321" t="58827"/>
            <a:stretch/>
          </p:blipFill>
          <p:spPr>
            <a:xfrm>
              <a:off x="1469595" y="3859692"/>
              <a:ext cx="152427" cy="128388"/>
            </a:xfrm>
            <a:prstGeom prst="rect">
              <a:avLst/>
            </a:prstGeom>
          </p:spPr>
        </p:pic>
        <p:pic>
          <p:nvPicPr>
            <p:cNvPr id="173" name="Picture 172">
              <a:extLst>
                <a:ext uri="{FF2B5EF4-FFF2-40B4-BE49-F238E27FC236}">
                  <a16:creationId xmlns:a16="http://schemas.microsoft.com/office/drawing/2014/main" id="{A1A21A1C-544F-EF68-75FF-9701F3BD33D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9973783">
              <a:off x="1329969" y="3003833"/>
              <a:ext cx="114378" cy="82125"/>
            </a:xfrm>
            <a:prstGeom prst="rect">
              <a:avLst/>
            </a:prstGeom>
          </p:spPr>
        </p:pic>
        <p:pic>
          <p:nvPicPr>
            <p:cNvPr id="174" name="Picture 173">
              <a:extLst>
                <a:ext uri="{FF2B5EF4-FFF2-40B4-BE49-F238E27FC236}">
                  <a16:creationId xmlns:a16="http://schemas.microsoft.com/office/drawing/2014/main" id="{A470F499-2FA9-B3DA-8B71-647519BDDA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60321" t="58827"/>
            <a:stretch/>
          </p:blipFill>
          <p:spPr>
            <a:xfrm>
              <a:off x="1497780" y="2994180"/>
              <a:ext cx="152427" cy="128388"/>
            </a:xfrm>
            <a:prstGeom prst="rect">
              <a:avLst/>
            </a:prstGeom>
          </p:spPr>
        </p:pic>
      </p:grpSp>
      <p:pic>
        <p:nvPicPr>
          <p:cNvPr id="176" name="Picture 175">
            <a:extLst>
              <a:ext uri="{FF2B5EF4-FFF2-40B4-BE49-F238E27FC236}">
                <a16:creationId xmlns:a16="http://schemas.microsoft.com/office/drawing/2014/main" id="{2B1A7BCF-78A3-6BE2-6A0C-8503D6315689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439222" y="7661398"/>
            <a:ext cx="1541311" cy="1157490"/>
          </a:xfrm>
          <a:prstGeom prst="rect">
            <a:avLst/>
          </a:prstGeom>
        </p:spPr>
      </p:pic>
      <p:pic>
        <p:nvPicPr>
          <p:cNvPr id="178" name="Picture 177">
            <a:extLst>
              <a:ext uri="{FF2B5EF4-FFF2-40B4-BE49-F238E27FC236}">
                <a16:creationId xmlns:a16="http://schemas.microsoft.com/office/drawing/2014/main" id="{1153E593-E0E1-D637-F3D0-6B86B540A1C5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t="11067" b="21337"/>
          <a:stretch/>
        </p:blipFill>
        <p:spPr>
          <a:xfrm>
            <a:off x="41871" y="8064515"/>
            <a:ext cx="2296030" cy="540067"/>
          </a:xfrm>
          <a:prstGeom prst="rect">
            <a:avLst/>
          </a:prstGeom>
        </p:spPr>
      </p:pic>
      <p:pic>
        <p:nvPicPr>
          <p:cNvPr id="184" name="Picture 183" descr="Shape&#10;&#10;Description automatically generated">
            <a:extLst>
              <a:ext uri="{FF2B5EF4-FFF2-40B4-BE49-F238E27FC236}">
                <a16:creationId xmlns:a16="http://schemas.microsoft.com/office/drawing/2014/main" id="{D3C461C7-68C6-B8F2-E9D9-38063162432F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4533" y="8866621"/>
            <a:ext cx="816151" cy="1019726"/>
          </a:xfrm>
          <a:prstGeom prst="rect">
            <a:avLst/>
          </a:prstGeom>
        </p:spPr>
      </p:pic>
      <p:pic>
        <p:nvPicPr>
          <p:cNvPr id="186" name="Picture 185" descr="A picture containing electronics, adapter&#10;&#10;Description automatically generated">
            <a:extLst>
              <a:ext uri="{FF2B5EF4-FFF2-40B4-BE49-F238E27FC236}">
                <a16:creationId xmlns:a16="http://schemas.microsoft.com/office/drawing/2014/main" id="{B080BE04-D834-E9E1-F2E2-9885EAA247BA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2167" y="8947617"/>
            <a:ext cx="617161" cy="868597"/>
          </a:xfrm>
          <a:prstGeom prst="rect">
            <a:avLst/>
          </a:prstGeom>
        </p:spPr>
      </p:pic>
      <p:pic>
        <p:nvPicPr>
          <p:cNvPr id="5" name="Picture 4" descr="A picture containing text, tan&#10;&#10;Description automatically generated">
            <a:extLst>
              <a:ext uri="{FF2B5EF4-FFF2-40B4-BE49-F238E27FC236}">
                <a16:creationId xmlns:a16="http://schemas.microsoft.com/office/drawing/2014/main" id="{C83D5ACF-0726-0E32-9ACE-A32912C34E44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43" y="6287212"/>
            <a:ext cx="2270888" cy="1777303"/>
          </a:xfrm>
          <a:prstGeom prst="rect">
            <a:avLst/>
          </a:prstGeom>
        </p:spPr>
      </p:pic>
      <p:pic>
        <p:nvPicPr>
          <p:cNvPr id="20" name="Picture 19" descr="A picture containing electronics, camera&#10;&#10;Description automatically generated">
            <a:extLst>
              <a:ext uri="{FF2B5EF4-FFF2-40B4-BE49-F238E27FC236}">
                <a16:creationId xmlns:a16="http://schemas.microsoft.com/office/drawing/2014/main" id="{145CA42A-6106-FF7B-7531-60130975066D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1238" y="6231694"/>
            <a:ext cx="2465436" cy="18405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F6113B6-792B-1271-5DD4-E8CFB8574A11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30668" y="1259614"/>
            <a:ext cx="604869" cy="613099"/>
          </a:xfrm>
          <a:prstGeom prst="rect">
            <a:avLst/>
          </a:prstGeom>
        </p:spPr>
      </p:pic>
      <p:pic>
        <p:nvPicPr>
          <p:cNvPr id="9" name="Picture 8" descr="A picture containing ground, weapon&#10;&#10;Description automatically generated">
            <a:extLst>
              <a:ext uri="{FF2B5EF4-FFF2-40B4-BE49-F238E27FC236}">
                <a16:creationId xmlns:a16="http://schemas.microsoft.com/office/drawing/2014/main" id="{ED21B42E-24E8-42C5-505F-0ADC51FF1309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036" y="8208989"/>
            <a:ext cx="1023651" cy="158166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6BC7589-FE25-2EB6-06FF-53550FBC4847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 rot="10800000">
            <a:off x="1481877" y="1253821"/>
            <a:ext cx="604869" cy="613099"/>
          </a:xfrm>
          <a:prstGeom prst="rect">
            <a:avLst/>
          </a:prstGeom>
        </p:spPr>
      </p:pic>
      <p:sp>
        <p:nvSpPr>
          <p:cNvPr id="26" name="Oval 25">
            <a:extLst>
              <a:ext uri="{FF2B5EF4-FFF2-40B4-BE49-F238E27FC236}">
                <a16:creationId xmlns:a16="http://schemas.microsoft.com/office/drawing/2014/main" id="{928AD58E-FE90-BF6D-4F46-946383552C4A}"/>
              </a:ext>
            </a:extLst>
          </p:cNvPr>
          <p:cNvSpPr/>
          <p:nvPr/>
        </p:nvSpPr>
        <p:spPr>
          <a:xfrm>
            <a:off x="1098390" y="1446991"/>
            <a:ext cx="217510" cy="217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755AE96-823D-FFEB-F41E-BFB92D992463}"/>
              </a:ext>
            </a:extLst>
          </p:cNvPr>
          <p:cNvSpPr/>
          <p:nvPr/>
        </p:nvSpPr>
        <p:spPr>
          <a:xfrm>
            <a:off x="1099323" y="1873440"/>
            <a:ext cx="217510" cy="217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492ED30B-D20A-5B04-57E3-662276EB712E}"/>
              </a:ext>
            </a:extLst>
          </p:cNvPr>
          <p:cNvSpPr/>
          <p:nvPr/>
        </p:nvSpPr>
        <p:spPr>
          <a:xfrm>
            <a:off x="1099323" y="1035458"/>
            <a:ext cx="217510" cy="217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32" name="Arrow: Left-Up 31">
            <a:extLst>
              <a:ext uri="{FF2B5EF4-FFF2-40B4-BE49-F238E27FC236}">
                <a16:creationId xmlns:a16="http://schemas.microsoft.com/office/drawing/2014/main" id="{B1EB7983-7556-DB64-7BBC-692613821782}"/>
              </a:ext>
            </a:extLst>
          </p:cNvPr>
          <p:cNvSpPr/>
          <p:nvPr/>
        </p:nvSpPr>
        <p:spPr>
          <a:xfrm>
            <a:off x="1322096" y="1876329"/>
            <a:ext cx="491887" cy="154942"/>
          </a:xfrm>
          <a:prstGeom prst="left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Arrow: Left-Up 35">
            <a:extLst>
              <a:ext uri="{FF2B5EF4-FFF2-40B4-BE49-F238E27FC236}">
                <a16:creationId xmlns:a16="http://schemas.microsoft.com/office/drawing/2014/main" id="{3F1A07B0-4B28-E695-3B9B-1E6FEA024429}"/>
              </a:ext>
            </a:extLst>
          </p:cNvPr>
          <p:cNvSpPr/>
          <p:nvPr/>
        </p:nvSpPr>
        <p:spPr>
          <a:xfrm rot="10800000">
            <a:off x="595075" y="1085671"/>
            <a:ext cx="500468" cy="170487"/>
          </a:xfrm>
          <a:prstGeom prst="left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Arrow: Left-Up 37">
            <a:extLst>
              <a:ext uri="{FF2B5EF4-FFF2-40B4-BE49-F238E27FC236}">
                <a16:creationId xmlns:a16="http://schemas.microsoft.com/office/drawing/2014/main" id="{9147D183-3361-A37E-3005-3A09F2EE55F4}"/>
              </a:ext>
            </a:extLst>
          </p:cNvPr>
          <p:cNvSpPr/>
          <p:nvPr/>
        </p:nvSpPr>
        <p:spPr>
          <a:xfrm flipH="1">
            <a:off x="583962" y="1865995"/>
            <a:ext cx="508224" cy="170486"/>
          </a:xfrm>
          <a:prstGeom prst="left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Arrow: Left-Up 38">
            <a:extLst>
              <a:ext uri="{FF2B5EF4-FFF2-40B4-BE49-F238E27FC236}">
                <a16:creationId xmlns:a16="http://schemas.microsoft.com/office/drawing/2014/main" id="{89FD3B75-4DD4-BD38-226D-5C0FF541FEC3}"/>
              </a:ext>
            </a:extLst>
          </p:cNvPr>
          <p:cNvSpPr/>
          <p:nvPr/>
        </p:nvSpPr>
        <p:spPr>
          <a:xfrm rot="10800000" flipH="1">
            <a:off x="1346528" y="1089582"/>
            <a:ext cx="491886" cy="170486"/>
          </a:xfrm>
          <a:prstGeom prst="left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Arrow: Left-Right 39">
            <a:extLst>
              <a:ext uri="{FF2B5EF4-FFF2-40B4-BE49-F238E27FC236}">
                <a16:creationId xmlns:a16="http://schemas.microsoft.com/office/drawing/2014/main" id="{2505F4E0-9426-81F7-38CD-2E1F0D314C20}"/>
              </a:ext>
            </a:extLst>
          </p:cNvPr>
          <p:cNvSpPr/>
          <p:nvPr/>
        </p:nvSpPr>
        <p:spPr>
          <a:xfrm>
            <a:off x="2115651" y="1530351"/>
            <a:ext cx="270175" cy="82747"/>
          </a:xfrm>
          <a:prstGeom prst="left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Arrow: Left-Right 40">
            <a:extLst>
              <a:ext uri="{FF2B5EF4-FFF2-40B4-BE49-F238E27FC236}">
                <a16:creationId xmlns:a16="http://schemas.microsoft.com/office/drawing/2014/main" id="{AEF3FF89-E6C5-8155-BB44-7F38B9B4B4C1}"/>
              </a:ext>
            </a:extLst>
          </p:cNvPr>
          <p:cNvSpPr/>
          <p:nvPr/>
        </p:nvSpPr>
        <p:spPr>
          <a:xfrm>
            <a:off x="52789" y="1518997"/>
            <a:ext cx="270175" cy="82747"/>
          </a:xfrm>
          <a:prstGeom prst="left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Arrow: Left-Right 41">
            <a:extLst>
              <a:ext uri="{FF2B5EF4-FFF2-40B4-BE49-F238E27FC236}">
                <a16:creationId xmlns:a16="http://schemas.microsoft.com/office/drawing/2014/main" id="{FD6A7DEE-75FA-127C-1073-1D93C6BCE598}"/>
              </a:ext>
            </a:extLst>
          </p:cNvPr>
          <p:cNvSpPr/>
          <p:nvPr/>
        </p:nvSpPr>
        <p:spPr>
          <a:xfrm>
            <a:off x="1327692" y="1524789"/>
            <a:ext cx="139909" cy="88309"/>
          </a:xfrm>
          <a:prstGeom prst="left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Arrow: Left-Right 42">
            <a:extLst>
              <a:ext uri="{FF2B5EF4-FFF2-40B4-BE49-F238E27FC236}">
                <a16:creationId xmlns:a16="http://schemas.microsoft.com/office/drawing/2014/main" id="{60905AFD-686C-9137-B8DA-8EC15852F790}"/>
              </a:ext>
            </a:extLst>
          </p:cNvPr>
          <p:cNvSpPr/>
          <p:nvPr/>
        </p:nvSpPr>
        <p:spPr>
          <a:xfrm>
            <a:off x="947330" y="1526965"/>
            <a:ext cx="144124" cy="88309"/>
          </a:xfrm>
          <a:prstGeom prst="left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FE1F1445-0246-97B5-8258-3BC329F120F8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616768" y="1269298"/>
            <a:ext cx="604869" cy="613099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35792D6A-E383-2BF6-AD1E-7185B23744E6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 rot="10800000">
            <a:off x="6767977" y="1263505"/>
            <a:ext cx="604869" cy="613099"/>
          </a:xfrm>
          <a:prstGeom prst="rect">
            <a:avLst/>
          </a:prstGeom>
        </p:spPr>
      </p:pic>
      <p:sp>
        <p:nvSpPr>
          <p:cNvPr id="65" name="Oval 64">
            <a:extLst>
              <a:ext uri="{FF2B5EF4-FFF2-40B4-BE49-F238E27FC236}">
                <a16:creationId xmlns:a16="http://schemas.microsoft.com/office/drawing/2014/main" id="{2FB4098B-45DD-005D-6747-2EEB0660D76C}"/>
              </a:ext>
            </a:extLst>
          </p:cNvPr>
          <p:cNvSpPr/>
          <p:nvPr/>
        </p:nvSpPr>
        <p:spPr>
          <a:xfrm>
            <a:off x="6384490" y="1456675"/>
            <a:ext cx="217510" cy="217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E8ABBFB4-8577-5053-450C-27B80F84A245}"/>
              </a:ext>
            </a:extLst>
          </p:cNvPr>
          <p:cNvSpPr/>
          <p:nvPr/>
        </p:nvSpPr>
        <p:spPr>
          <a:xfrm>
            <a:off x="6385423" y="1883124"/>
            <a:ext cx="217510" cy="217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70163B14-803E-BBFB-82F2-ED116F0DDFFB}"/>
              </a:ext>
            </a:extLst>
          </p:cNvPr>
          <p:cNvSpPr/>
          <p:nvPr/>
        </p:nvSpPr>
        <p:spPr>
          <a:xfrm>
            <a:off x="6385423" y="1045142"/>
            <a:ext cx="217510" cy="217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68" name="Arrow: Left-Up 67">
            <a:extLst>
              <a:ext uri="{FF2B5EF4-FFF2-40B4-BE49-F238E27FC236}">
                <a16:creationId xmlns:a16="http://schemas.microsoft.com/office/drawing/2014/main" id="{8DA60409-FB92-7879-04E5-C93318A05219}"/>
              </a:ext>
            </a:extLst>
          </p:cNvPr>
          <p:cNvSpPr/>
          <p:nvPr/>
        </p:nvSpPr>
        <p:spPr>
          <a:xfrm>
            <a:off x="6608196" y="1886013"/>
            <a:ext cx="491887" cy="154942"/>
          </a:xfrm>
          <a:prstGeom prst="left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Arrow: Left-Up 68">
            <a:extLst>
              <a:ext uri="{FF2B5EF4-FFF2-40B4-BE49-F238E27FC236}">
                <a16:creationId xmlns:a16="http://schemas.microsoft.com/office/drawing/2014/main" id="{395ACE89-A708-25D6-FF05-A0B708811BF0}"/>
              </a:ext>
            </a:extLst>
          </p:cNvPr>
          <p:cNvSpPr/>
          <p:nvPr/>
        </p:nvSpPr>
        <p:spPr>
          <a:xfrm rot="10800000">
            <a:off x="5881175" y="1095355"/>
            <a:ext cx="500468" cy="170487"/>
          </a:xfrm>
          <a:prstGeom prst="left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Arrow: Left-Up 69">
            <a:extLst>
              <a:ext uri="{FF2B5EF4-FFF2-40B4-BE49-F238E27FC236}">
                <a16:creationId xmlns:a16="http://schemas.microsoft.com/office/drawing/2014/main" id="{23DFFD75-8759-6986-4798-7BDF3746903E}"/>
              </a:ext>
            </a:extLst>
          </p:cNvPr>
          <p:cNvSpPr/>
          <p:nvPr/>
        </p:nvSpPr>
        <p:spPr>
          <a:xfrm flipH="1">
            <a:off x="5870062" y="1875679"/>
            <a:ext cx="508224" cy="170486"/>
          </a:xfrm>
          <a:prstGeom prst="left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Arrow: Left-Up 80">
            <a:extLst>
              <a:ext uri="{FF2B5EF4-FFF2-40B4-BE49-F238E27FC236}">
                <a16:creationId xmlns:a16="http://schemas.microsoft.com/office/drawing/2014/main" id="{44D3295F-B285-B0B8-CF3A-7EC866F7B2E7}"/>
              </a:ext>
            </a:extLst>
          </p:cNvPr>
          <p:cNvSpPr/>
          <p:nvPr/>
        </p:nvSpPr>
        <p:spPr>
          <a:xfrm rot="10800000" flipH="1">
            <a:off x="6632628" y="1099266"/>
            <a:ext cx="491886" cy="170486"/>
          </a:xfrm>
          <a:prstGeom prst="left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Arrow: Left-Right 82">
            <a:extLst>
              <a:ext uri="{FF2B5EF4-FFF2-40B4-BE49-F238E27FC236}">
                <a16:creationId xmlns:a16="http://schemas.microsoft.com/office/drawing/2014/main" id="{E75E7F0F-B5C0-ECFB-031A-6470DF3C1A50}"/>
              </a:ext>
            </a:extLst>
          </p:cNvPr>
          <p:cNvSpPr/>
          <p:nvPr/>
        </p:nvSpPr>
        <p:spPr>
          <a:xfrm>
            <a:off x="7401751" y="1540035"/>
            <a:ext cx="270175" cy="82747"/>
          </a:xfrm>
          <a:prstGeom prst="left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Arrow: Left-Right 84">
            <a:extLst>
              <a:ext uri="{FF2B5EF4-FFF2-40B4-BE49-F238E27FC236}">
                <a16:creationId xmlns:a16="http://schemas.microsoft.com/office/drawing/2014/main" id="{53A5F9AE-8AEA-548A-C97B-22C3AEDE2391}"/>
              </a:ext>
            </a:extLst>
          </p:cNvPr>
          <p:cNvSpPr/>
          <p:nvPr/>
        </p:nvSpPr>
        <p:spPr>
          <a:xfrm>
            <a:off x="5338889" y="1528681"/>
            <a:ext cx="270175" cy="82747"/>
          </a:xfrm>
          <a:prstGeom prst="left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Arrow: Left-Right 85">
            <a:extLst>
              <a:ext uri="{FF2B5EF4-FFF2-40B4-BE49-F238E27FC236}">
                <a16:creationId xmlns:a16="http://schemas.microsoft.com/office/drawing/2014/main" id="{0A583624-BF37-67BD-1E76-95152D7DE677}"/>
              </a:ext>
            </a:extLst>
          </p:cNvPr>
          <p:cNvSpPr/>
          <p:nvPr/>
        </p:nvSpPr>
        <p:spPr>
          <a:xfrm>
            <a:off x="6613792" y="1534473"/>
            <a:ext cx="139909" cy="88309"/>
          </a:xfrm>
          <a:prstGeom prst="left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Arrow: Left-Right 86">
            <a:extLst>
              <a:ext uri="{FF2B5EF4-FFF2-40B4-BE49-F238E27FC236}">
                <a16:creationId xmlns:a16="http://schemas.microsoft.com/office/drawing/2014/main" id="{3AE9B164-2B90-18CA-196F-3CDF1410EDC1}"/>
              </a:ext>
            </a:extLst>
          </p:cNvPr>
          <p:cNvSpPr/>
          <p:nvPr/>
        </p:nvSpPr>
        <p:spPr>
          <a:xfrm>
            <a:off x="6233430" y="1536649"/>
            <a:ext cx="144124" cy="88309"/>
          </a:xfrm>
          <a:prstGeom prst="left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98AF546F-F533-1CEE-9351-FE3508407D2F}"/>
              </a:ext>
            </a:extLst>
          </p:cNvPr>
          <p:cNvSpPr/>
          <p:nvPr/>
        </p:nvSpPr>
        <p:spPr>
          <a:xfrm>
            <a:off x="295215" y="811976"/>
            <a:ext cx="652115" cy="21485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SW1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A65DB893-9474-90DF-FF8B-3A0108C14740}"/>
              </a:ext>
            </a:extLst>
          </p:cNvPr>
          <p:cNvSpPr/>
          <p:nvPr/>
        </p:nvSpPr>
        <p:spPr>
          <a:xfrm>
            <a:off x="1497452" y="811997"/>
            <a:ext cx="652115" cy="21485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SW2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63822CEB-7C5E-C0B0-A385-3CACB1C0E76B}"/>
              </a:ext>
            </a:extLst>
          </p:cNvPr>
          <p:cNvSpPr/>
          <p:nvPr/>
        </p:nvSpPr>
        <p:spPr>
          <a:xfrm>
            <a:off x="5470359" y="874207"/>
            <a:ext cx="652115" cy="21485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SW3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89B88D60-A626-3CF9-EA6D-98E1BEAF9E46}"/>
              </a:ext>
            </a:extLst>
          </p:cNvPr>
          <p:cNvSpPr/>
          <p:nvPr/>
        </p:nvSpPr>
        <p:spPr>
          <a:xfrm>
            <a:off x="6672596" y="874228"/>
            <a:ext cx="652115" cy="21485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SW4</a:t>
            </a:r>
          </a:p>
        </p:txBody>
      </p:sp>
      <p:pic>
        <p:nvPicPr>
          <p:cNvPr id="104" name="Picture 103">
            <a:extLst>
              <a:ext uri="{FF2B5EF4-FFF2-40B4-BE49-F238E27FC236}">
                <a16:creationId xmlns:a16="http://schemas.microsoft.com/office/drawing/2014/main" id="{963E3596-528C-4EB6-C47A-6C20FDABAEE1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4226710" y="8266101"/>
            <a:ext cx="717050" cy="764626"/>
          </a:xfrm>
          <a:prstGeom prst="rect">
            <a:avLst/>
          </a:prstGeom>
        </p:spPr>
      </p:pic>
      <p:pic>
        <p:nvPicPr>
          <p:cNvPr id="105" name="Picture 104">
            <a:extLst>
              <a:ext uri="{FF2B5EF4-FFF2-40B4-BE49-F238E27FC236}">
                <a16:creationId xmlns:a16="http://schemas.microsoft.com/office/drawing/2014/main" id="{CE754AB4-631E-19F5-3B85-953E2A6269C8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4221031" y="9024834"/>
            <a:ext cx="717049" cy="764625"/>
          </a:xfrm>
          <a:prstGeom prst="rect">
            <a:avLst/>
          </a:prstGeom>
        </p:spPr>
      </p:pic>
      <p:pic>
        <p:nvPicPr>
          <p:cNvPr id="109" name="Picture 108" descr="A picture containing cup, coffee, indoor, gear&#10;&#10;Description automatically generated">
            <a:extLst>
              <a:ext uri="{FF2B5EF4-FFF2-40B4-BE49-F238E27FC236}">
                <a16:creationId xmlns:a16="http://schemas.microsoft.com/office/drawing/2014/main" id="{DC650CF5-FD87-3B64-3FAE-8E9B9A1462DF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2508997" y="8208989"/>
            <a:ext cx="271665" cy="306742"/>
          </a:xfrm>
          <a:prstGeom prst="rect">
            <a:avLst/>
          </a:prstGeom>
        </p:spPr>
      </p:pic>
      <p:pic>
        <p:nvPicPr>
          <p:cNvPr id="110" name="Picture 109" descr="A picture containing cup, coffee, indoor, gear&#10;&#10;Description automatically generated">
            <a:extLst>
              <a:ext uri="{FF2B5EF4-FFF2-40B4-BE49-F238E27FC236}">
                <a16:creationId xmlns:a16="http://schemas.microsoft.com/office/drawing/2014/main" id="{05297B66-9128-149C-71AB-2650D1A4160E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2910120" y="8208989"/>
            <a:ext cx="271665" cy="306742"/>
          </a:xfrm>
          <a:prstGeom prst="rect">
            <a:avLst/>
          </a:prstGeom>
        </p:spPr>
      </p:pic>
      <p:pic>
        <p:nvPicPr>
          <p:cNvPr id="111" name="Picture 110" descr="A picture containing cup, coffee, indoor, gear&#10;&#10;Description automatically generated">
            <a:extLst>
              <a:ext uri="{FF2B5EF4-FFF2-40B4-BE49-F238E27FC236}">
                <a16:creationId xmlns:a16="http://schemas.microsoft.com/office/drawing/2014/main" id="{51541EE8-E9EF-6F22-5F64-2C3129995770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2496248" y="8648414"/>
            <a:ext cx="271665" cy="306742"/>
          </a:xfrm>
          <a:prstGeom prst="rect">
            <a:avLst/>
          </a:prstGeom>
        </p:spPr>
      </p:pic>
      <p:pic>
        <p:nvPicPr>
          <p:cNvPr id="112" name="Picture 111" descr="A picture containing cup, coffee, indoor, gear&#10;&#10;Description automatically generated">
            <a:extLst>
              <a:ext uri="{FF2B5EF4-FFF2-40B4-BE49-F238E27FC236}">
                <a16:creationId xmlns:a16="http://schemas.microsoft.com/office/drawing/2014/main" id="{51124817-0BCE-CD36-7DD1-534B768D60EB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2897371" y="8648414"/>
            <a:ext cx="271665" cy="306742"/>
          </a:xfrm>
          <a:prstGeom prst="rect">
            <a:avLst/>
          </a:prstGeom>
        </p:spPr>
      </p:pic>
      <p:pic>
        <p:nvPicPr>
          <p:cNvPr id="113" name="Picture 112" descr="A picture containing cup, coffee, indoor, gear&#10;&#10;Description automatically generated">
            <a:extLst>
              <a:ext uri="{FF2B5EF4-FFF2-40B4-BE49-F238E27FC236}">
                <a16:creationId xmlns:a16="http://schemas.microsoft.com/office/drawing/2014/main" id="{72354F4F-3B76-B521-D3FD-83473B3DBB7E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2503088" y="8999822"/>
            <a:ext cx="271665" cy="306742"/>
          </a:xfrm>
          <a:prstGeom prst="rect">
            <a:avLst/>
          </a:prstGeom>
        </p:spPr>
      </p:pic>
      <p:pic>
        <p:nvPicPr>
          <p:cNvPr id="114" name="Picture 113" descr="A picture containing cup, coffee, indoor, gear&#10;&#10;Description automatically generated">
            <a:extLst>
              <a:ext uri="{FF2B5EF4-FFF2-40B4-BE49-F238E27FC236}">
                <a16:creationId xmlns:a16="http://schemas.microsoft.com/office/drawing/2014/main" id="{01CAB561-BF9E-94F2-4990-B0450071C4B2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2904211" y="8999822"/>
            <a:ext cx="271665" cy="306742"/>
          </a:xfrm>
          <a:prstGeom prst="rect">
            <a:avLst/>
          </a:prstGeom>
        </p:spPr>
      </p:pic>
      <p:pic>
        <p:nvPicPr>
          <p:cNvPr id="115" name="Picture 114" descr="A picture containing cup, coffee, indoor, gear&#10;&#10;Description automatically generated">
            <a:extLst>
              <a:ext uri="{FF2B5EF4-FFF2-40B4-BE49-F238E27FC236}">
                <a16:creationId xmlns:a16="http://schemas.microsoft.com/office/drawing/2014/main" id="{8C3D6EA0-09D2-8825-0A0D-AAF44F629ACB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2490339" y="9439247"/>
            <a:ext cx="271665" cy="306742"/>
          </a:xfrm>
          <a:prstGeom prst="rect">
            <a:avLst/>
          </a:prstGeom>
        </p:spPr>
      </p:pic>
      <p:pic>
        <p:nvPicPr>
          <p:cNvPr id="116" name="Picture 115" descr="A picture containing cup, coffee, indoor, gear&#10;&#10;Description automatically generated">
            <a:extLst>
              <a:ext uri="{FF2B5EF4-FFF2-40B4-BE49-F238E27FC236}">
                <a16:creationId xmlns:a16="http://schemas.microsoft.com/office/drawing/2014/main" id="{A962DFB5-7445-F1C8-7970-975F5EE48820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2891462" y="9439247"/>
            <a:ext cx="271665" cy="306742"/>
          </a:xfrm>
          <a:prstGeom prst="rect">
            <a:avLst/>
          </a:prstGeom>
        </p:spPr>
      </p:pic>
      <p:pic>
        <p:nvPicPr>
          <p:cNvPr id="118" name="Picture 117">
            <a:extLst>
              <a:ext uri="{FF2B5EF4-FFF2-40B4-BE49-F238E27FC236}">
                <a16:creationId xmlns:a16="http://schemas.microsoft.com/office/drawing/2014/main" id="{091D2B28-67C0-78A1-F016-DB9FCAB5AB7D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974222" y="9601507"/>
            <a:ext cx="520114" cy="387358"/>
          </a:xfrm>
          <a:prstGeom prst="rect">
            <a:avLst/>
          </a:prstGeom>
        </p:spPr>
      </p:pic>
      <p:sp>
        <p:nvSpPr>
          <p:cNvPr id="120" name="TextBox 119">
            <a:extLst>
              <a:ext uri="{FF2B5EF4-FFF2-40B4-BE49-F238E27FC236}">
                <a16:creationId xmlns:a16="http://schemas.microsoft.com/office/drawing/2014/main" id="{AD10E1E1-8CAC-9BF3-52D8-238EDD3E653C}"/>
              </a:ext>
            </a:extLst>
          </p:cNvPr>
          <p:cNvSpPr txBox="1"/>
          <p:nvPr/>
        </p:nvSpPr>
        <p:spPr>
          <a:xfrm>
            <a:off x="7124514" y="2874037"/>
            <a:ext cx="60487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latin typeface="Arial Black" panose="020B0A04020102020204" pitchFamily="34" charset="0"/>
              </a:rPr>
              <a:t>10-32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B9BE4D61-CA64-F4B4-A61E-6F9B6622429A}"/>
              </a:ext>
            </a:extLst>
          </p:cNvPr>
          <p:cNvSpPr txBox="1"/>
          <p:nvPr/>
        </p:nvSpPr>
        <p:spPr>
          <a:xfrm>
            <a:off x="5824928" y="3113349"/>
            <a:ext cx="60487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latin typeface="Arial Black" panose="020B0A04020102020204" pitchFamily="34" charset="0"/>
              </a:rPr>
              <a:t>4-40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AB6975CD-3CE4-BF6E-A11B-9C8DD349D375}"/>
              </a:ext>
            </a:extLst>
          </p:cNvPr>
          <p:cNvSpPr txBox="1"/>
          <p:nvPr/>
        </p:nvSpPr>
        <p:spPr>
          <a:xfrm>
            <a:off x="5817884" y="2534710"/>
            <a:ext cx="125563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latin typeface="Arial Black" panose="020B0A04020102020204" pitchFamily="34" charset="0"/>
              </a:rPr>
              <a:t>#6 WOOD SCREWS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B5296B9E-C398-ADB5-31B2-851021CE309C}"/>
              </a:ext>
            </a:extLst>
          </p:cNvPr>
          <p:cNvSpPr txBox="1"/>
          <p:nvPr/>
        </p:nvSpPr>
        <p:spPr>
          <a:xfrm>
            <a:off x="4689210" y="5470436"/>
            <a:ext cx="60487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latin typeface="Arial Black" panose="020B0A04020102020204" pitchFamily="34" charset="0"/>
              </a:rPr>
              <a:t>4-40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4B7207AB-618D-D0A8-16E7-8168B6B92135}"/>
              </a:ext>
            </a:extLst>
          </p:cNvPr>
          <p:cNvSpPr txBox="1"/>
          <p:nvPr/>
        </p:nvSpPr>
        <p:spPr>
          <a:xfrm>
            <a:off x="6451678" y="5289963"/>
            <a:ext cx="125563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latin typeface="Arial Black" panose="020B0A04020102020204" pitchFamily="34" charset="0"/>
              </a:rPr>
              <a:t>#6 WOOD SCREWS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EFF2F187-9BDF-CD99-9E69-C49CA63009C9}"/>
              </a:ext>
            </a:extLst>
          </p:cNvPr>
          <p:cNvSpPr txBox="1"/>
          <p:nvPr/>
        </p:nvSpPr>
        <p:spPr>
          <a:xfrm>
            <a:off x="7022276" y="6089742"/>
            <a:ext cx="60487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latin typeface="Arial Black" panose="020B0A04020102020204" pitchFamily="34" charset="0"/>
              </a:rPr>
              <a:t>4-40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47814B1D-3C5D-B32C-EF58-D6E28CAA91D8}"/>
              </a:ext>
            </a:extLst>
          </p:cNvPr>
          <p:cNvSpPr txBox="1"/>
          <p:nvPr/>
        </p:nvSpPr>
        <p:spPr>
          <a:xfrm>
            <a:off x="2488961" y="9741707"/>
            <a:ext cx="60487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latin typeface="Arial Black" panose="020B0A04020102020204" pitchFamily="34" charset="0"/>
              </a:rPr>
              <a:t>0-80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A49BBCE2-CA33-F19F-1658-CF5ADB2CBDD5}"/>
              </a:ext>
            </a:extLst>
          </p:cNvPr>
          <p:cNvSpPr txBox="1"/>
          <p:nvPr/>
        </p:nvSpPr>
        <p:spPr>
          <a:xfrm>
            <a:off x="116820" y="9107425"/>
            <a:ext cx="60487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latin typeface="Arial Black" panose="020B0A04020102020204" pitchFamily="34" charset="0"/>
              </a:rPr>
              <a:t>4-40</a:t>
            </a:r>
          </a:p>
        </p:txBody>
      </p:sp>
    </p:spTree>
    <p:extLst>
      <p:ext uri="{BB962C8B-B14F-4D97-AF65-F5344CB8AC3E}">
        <p14:creationId xmlns:p14="http://schemas.microsoft.com/office/powerpoint/2010/main" val="23204231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Picture 83">
            <a:extLst>
              <a:ext uri="{FF2B5EF4-FFF2-40B4-BE49-F238E27FC236}">
                <a16:creationId xmlns:a16="http://schemas.microsoft.com/office/drawing/2014/main" id="{77B12552-111B-9F0C-9FE5-38B909DAAB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098" y="3021452"/>
            <a:ext cx="1795916" cy="961276"/>
          </a:xfrm>
          <a:prstGeom prst="rect">
            <a:avLst/>
          </a:prstGeom>
        </p:spPr>
      </p:pic>
      <p:pic>
        <p:nvPicPr>
          <p:cNvPr id="86" name="Picture 85">
            <a:extLst>
              <a:ext uri="{FF2B5EF4-FFF2-40B4-BE49-F238E27FC236}">
                <a16:creationId xmlns:a16="http://schemas.microsoft.com/office/drawing/2014/main" id="{BBC4B498-11F3-27C3-8EFF-F5F118B0C0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168" y="3982728"/>
            <a:ext cx="4914722" cy="703139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3661A8C8-1D77-4EDA-D3D0-40066E8EAE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9183" y="2470119"/>
            <a:ext cx="1310534" cy="2758800"/>
          </a:xfrm>
          <a:prstGeom prst="rect">
            <a:avLst/>
          </a:prstGeom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448EFFA4-FF56-CC82-A699-C6B2B95CBC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530" y="5228919"/>
            <a:ext cx="1787215" cy="997605"/>
          </a:xfrm>
          <a:prstGeom prst="rect">
            <a:avLst/>
          </a:prstGeom>
        </p:spPr>
      </p:pic>
      <p:pic>
        <p:nvPicPr>
          <p:cNvPr id="91" name="Picture 90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2B94D5A3-2DAE-4456-6656-69DC4049CF3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54" t="16667" r="16450" b="15801"/>
          <a:stretch/>
        </p:blipFill>
        <p:spPr>
          <a:xfrm rot="5400000">
            <a:off x="2374814" y="5390819"/>
            <a:ext cx="2039831" cy="1637463"/>
          </a:xfrm>
          <a:prstGeom prst="rect">
            <a:avLst/>
          </a:prstGeom>
        </p:spPr>
      </p:pic>
      <p:pic>
        <p:nvPicPr>
          <p:cNvPr id="92" name="Picture 91" descr="A close-up of a circuit board&#10;&#10;Description automatically generated with medium confidence">
            <a:extLst>
              <a:ext uri="{FF2B5EF4-FFF2-40B4-BE49-F238E27FC236}">
                <a16:creationId xmlns:a16="http://schemas.microsoft.com/office/drawing/2014/main" id="{3F02F827-9AA2-F523-B3BF-D500B249207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203690" y="5429337"/>
            <a:ext cx="1603348" cy="1202512"/>
          </a:xfrm>
          <a:prstGeom prst="rect">
            <a:avLst/>
          </a:prstGeom>
        </p:spPr>
      </p:pic>
      <p:sp>
        <p:nvSpPr>
          <p:cNvPr id="94" name="TextBox 93">
            <a:extLst>
              <a:ext uri="{FF2B5EF4-FFF2-40B4-BE49-F238E27FC236}">
                <a16:creationId xmlns:a16="http://schemas.microsoft.com/office/drawing/2014/main" id="{6D231588-BC18-8458-A1A6-37BB08EAC989}"/>
              </a:ext>
            </a:extLst>
          </p:cNvPr>
          <p:cNvSpPr txBox="1"/>
          <p:nvPr/>
        </p:nvSpPr>
        <p:spPr>
          <a:xfrm>
            <a:off x="-337402" y="-11557"/>
            <a:ext cx="7772400" cy="769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4401" dirty="0">
                <a:latin typeface="Impact" panose="020B0806030902050204" pitchFamily="34" charset="0"/>
              </a:rPr>
              <a:t>     MEMSDUINO: DUAL SP3T</a:t>
            </a:r>
          </a:p>
        </p:txBody>
      </p:sp>
      <p:pic>
        <p:nvPicPr>
          <p:cNvPr id="96" name="Picture 95" descr="A picture containing text&#10;&#10;Description automatically generated">
            <a:extLst>
              <a:ext uri="{FF2B5EF4-FFF2-40B4-BE49-F238E27FC236}">
                <a16:creationId xmlns:a16="http://schemas.microsoft.com/office/drawing/2014/main" id="{467B6752-ED4F-B599-54BC-04BD7980074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79" t="14936" r="29762" b="5411"/>
          <a:stretch/>
        </p:blipFill>
        <p:spPr>
          <a:xfrm rot="5400000">
            <a:off x="836069" y="7215958"/>
            <a:ext cx="1222653" cy="2257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1463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593EF57-B98E-7B76-48D2-C8281CC20D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201" y="803501"/>
            <a:ext cx="4695825" cy="43148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2E695D8-16A8-4837-C696-79AA9AD153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763" y="5118326"/>
            <a:ext cx="4695826" cy="169357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6BB23C2-51F2-9256-93A0-5A96D81E4F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620" y="7007563"/>
            <a:ext cx="3391580" cy="290524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A795312-7F98-741C-EA6B-0E46D362B8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8600" y="6512848"/>
            <a:ext cx="3135086" cy="1749973"/>
          </a:xfrm>
          <a:prstGeom prst="rect">
            <a:avLst/>
          </a:prstGeom>
        </p:spPr>
      </p:pic>
      <p:pic>
        <p:nvPicPr>
          <p:cNvPr id="14" name="Picture 13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6C5AC77B-B32C-1E7A-A2DF-A157D46A0D0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54" t="16667" r="16450" b="15801"/>
          <a:stretch/>
        </p:blipFill>
        <p:spPr>
          <a:xfrm rot="5400000">
            <a:off x="4663415" y="1144112"/>
            <a:ext cx="3453495" cy="2772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4967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9E7007B-E84C-AD3F-A936-07FC724087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951113"/>
            <a:ext cx="7772400" cy="1714707"/>
          </a:xfrm>
          <a:prstGeom prst="rect">
            <a:avLst/>
          </a:prstGeom>
        </p:spPr>
      </p:pic>
      <p:pic>
        <p:nvPicPr>
          <p:cNvPr id="9" name="Picture 8" descr="A close-up of a circuit board&#10;&#10;Description automatically generated with medium confidence">
            <a:extLst>
              <a:ext uri="{FF2B5EF4-FFF2-40B4-BE49-F238E27FC236}">
                <a16:creationId xmlns:a16="http://schemas.microsoft.com/office/drawing/2014/main" id="{BDAAF6BD-4DA5-57B9-BC13-27FB1DA292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436130" y="507705"/>
            <a:ext cx="2343451" cy="1757589"/>
          </a:xfrm>
          <a:prstGeom prst="rect">
            <a:avLst/>
          </a:prstGeom>
        </p:spPr>
      </p:pic>
      <p:pic>
        <p:nvPicPr>
          <p:cNvPr id="10" name="Picture 9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B12EFAAE-D5FC-2D98-F3EA-0FC95EC912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54" t="16667" r="16450" b="15801"/>
          <a:stretch/>
        </p:blipFill>
        <p:spPr>
          <a:xfrm rot="5400000">
            <a:off x="2435438" y="1505521"/>
            <a:ext cx="3453495" cy="277227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9CEFC62-26A2-9A32-9BD5-25F1FFB960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994" y="1822233"/>
            <a:ext cx="2386132" cy="133191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226E21A-7F81-C70F-5A4A-1DBED35F8A9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3263" t="32928" r="9705" b="53492"/>
          <a:stretch/>
        </p:blipFill>
        <p:spPr>
          <a:xfrm rot="16200000">
            <a:off x="-4104564" y="2783403"/>
            <a:ext cx="4206847" cy="155501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053C89C-F82A-2C41-A176-F0187500EACE}"/>
              </a:ext>
            </a:extLst>
          </p:cNvPr>
          <p:cNvSpPr/>
          <p:nvPr/>
        </p:nvSpPr>
        <p:spPr>
          <a:xfrm>
            <a:off x="3561475" y="6249154"/>
            <a:ext cx="1986848" cy="27282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RED COMMON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818FD9A-BD50-6D0C-627B-E99A4BAA58B8}"/>
              </a:ext>
            </a:extLst>
          </p:cNvPr>
          <p:cNvSpPr/>
          <p:nvPr/>
        </p:nvSpPr>
        <p:spPr>
          <a:xfrm>
            <a:off x="3561475" y="6748688"/>
            <a:ext cx="1986848" cy="27282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RED RF1/RF3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8EAD67B-0226-42A2-BA3D-6D47C7E0671B}"/>
              </a:ext>
            </a:extLst>
          </p:cNvPr>
          <p:cNvSpPr/>
          <p:nvPr/>
        </p:nvSpPr>
        <p:spPr>
          <a:xfrm>
            <a:off x="3561475" y="7210439"/>
            <a:ext cx="1986848" cy="27282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RED RF2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35228BA-056E-7DED-55A3-85A77DFEFB0F}"/>
              </a:ext>
            </a:extLst>
          </p:cNvPr>
          <p:cNvSpPr/>
          <p:nvPr/>
        </p:nvSpPr>
        <p:spPr>
          <a:xfrm>
            <a:off x="3561475" y="7693471"/>
            <a:ext cx="1986848" cy="27282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RED RF3/RF1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807A8C0-216E-D160-8309-9DB299DEAFA2}"/>
              </a:ext>
            </a:extLst>
          </p:cNvPr>
          <p:cNvSpPr/>
          <p:nvPr/>
        </p:nvSpPr>
        <p:spPr>
          <a:xfrm>
            <a:off x="3561475" y="8262895"/>
            <a:ext cx="1986848" cy="27282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GREEN COMMON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1050D10-3C4C-EC56-2EEB-A0E3ED261246}"/>
              </a:ext>
            </a:extLst>
          </p:cNvPr>
          <p:cNvSpPr/>
          <p:nvPr/>
        </p:nvSpPr>
        <p:spPr>
          <a:xfrm>
            <a:off x="3561475" y="8762429"/>
            <a:ext cx="1986848" cy="27282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GREEN RF1/RF3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577035D-AD7F-5096-6719-5344C06D59E2}"/>
              </a:ext>
            </a:extLst>
          </p:cNvPr>
          <p:cNvSpPr/>
          <p:nvPr/>
        </p:nvSpPr>
        <p:spPr>
          <a:xfrm>
            <a:off x="3561475" y="9224180"/>
            <a:ext cx="1986848" cy="27282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GREEN RF2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9533E44-7587-87F6-949D-60A36DD531F6}"/>
              </a:ext>
            </a:extLst>
          </p:cNvPr>
          <p:cNvSpPr/>
          <p:nvPr/>
        </p:nvSpPr>
        <p:spPr>
          <a:xfrm>
            <a:off x="3561475" y="9707212"/>
            <a:ext cx="1986848" cy="27282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GREEN RF3/RF1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8EA3BCD0-071F-ACAB-93F8-7E528943D1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489219" y="4561217"/>
            <a:ext cx="2877544" cy="259907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7AFDCA8-C0CD-6680-1359-25F5228D7F4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886375" y="5796471"/>
            <a:ext cx="6096000" cy="157402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7164929-8D8D-71A0-729B-B45007338FC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5163906" y="2724489"/>
            <a:ext cx="5461000" cy="136671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725917C3-8833-6033-53B5-E62F98487835}"/>
              </a:ext>
            </a:extLst>
          </p:cNvPr>
          <p:cNvSpPr/>
          <p:nvPr/>
        </p:nvSpPr>
        <p:spPr>
          <a:xfrm>
            <a:off x="5998542" y="2922003"/>
            <a:ext cx="652115" cy="21485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SW1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60B93E0-4EDF-18E3-07D6-D5E3140AC198}"/>
              </a:ext>
            </a:extLst>
          </p:cNvPr>
          <p:cNvSpPr/>
          <p:nvPr/>
        </p:nvSpPr>
        <p:spPr>
          <a:xfrm>
            <a:off x="5731960" y="6289987"/>
            <a:ext cx="652115" cy="21485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RFC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DE3400A-5FB5-3CE5-211D-4D8978AE4235}"/>
              </a:ext>
            </a:extLst>
          </p:cNvPr>
          <p:cNvSpPr/>
          <p:nvPr/>
        </p:nvSpPr>
        <p:spPr>
          <a:xfrm>
            <a:off x="5731960" y="6777676"/>
            <a:ext cx="652115" cy="21485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RF1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3643DF8-3FC1-5EFA-8E35-A71B744EF9A2}"/>
              </a:ext>
            </a:extLst>
          </p:cNvPr>
          <p:cNvSpPr/>
          <p:nvPr/>
        </p:nvSpPr>
        <p:spPr>
          <a:xfrm>
            <a:off x="5731959" y="7239427"/>
            <a:ext cx="652115" cy="21485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RF2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9D6CFD7-E23E-6C37-21A9-03AD4AACA6FA}"/>
              </a:ext>
            </a:extLst>
          </p:cNvPr>
          <p:cNvSpPr/>
          <p:nvPr/>
        </p:nvSpPr>
        <p:spPr>
          <a:xfrm>
            <a:off x="5731959" y="7711160"/>
            <a:ext cx="652115" cy="21485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RF3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9B9EA68-1295-0560-0D4F-F3C5193B1AD0}"/>
              </a:ext>
            </a:extLst>
          </p:cNvPr>
          <p:cNvSpPr/>
          <p:nvPr/>
        </p:nvSpPr>
        <p:spPr>
          <a:xfrm>
            <a:off x="6821839" y="2922003"/>
            <a:ext cx="652115" cy="21485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SW2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DB81A93-30D7-D447-025F-712DF2A15769}"/>
              </a:ext>
            </a:extLst>
          </p:cNvPr>
          <p:cNvSpPr/>
          <p:nvPr/>
        </p:nvSpPr>
        <p:spPr>
          <a:xfrm>
            <a:off x="6555258" y="6289987"/>
            <a:ext cx="652115" cy="21485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RFC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AF37DCB-5166-0E73-A723-59F2867403B2}"/>
              </a:ext>
            </a:extLst>
          </p:cNvPr>
          <p:cNvSpPr/>
          <p:nvPr/>
        </p:nvSpPr>
        <p:spPr>
          <a:xfrm>
            <a:off x="6555258" y="6777676"/>
            <a:ext cx="652115" cy="21485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RF3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8E503C3-2CDA-E3F4-9054-5DB8C0DA462F}"/>
              </a:ext>
            </a:extLst>
          </p:cNvPr>
          <p:cNvSpPr/>
          <p:nvPr/>
        </p:nvSpPr>
        <p:spPr>
          <a:xfrm>
            <a:off x="6555257" y="7239427"/>
            <a:ext cx="652115" cy="21485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RF2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22217FD-DC65-EBDA-3D7A-3FE0DBD7B415}"/>
              </a:ext>
            </a:extLst>
          </p:cNvPr>
          <p:cNvSpPr/>
          <p:nvPr/>
        </p:nvSpPr>
        <p:spPr>
          <a:xfrm>
            <a:off x="6555257" y="7711160"/>
            <a:ext cx="652115" cy="21485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RF1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CEF0E59-A9A4-BB23-BFEC-8A536CF86D85}"/>
              </a:ext>
            </a:extLst>
          </p:cNvPr>
          <p:cNvSpPr/>
          <p:nvPr/>
        </p:nvSpPr>
        <p:spPr>
          <a:xfrm>
            <a:off x="5731960" y="8058696"/>
            <a:ext cx="652115" cy="21485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SW3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F9210A0-041F-7C3C-B779-266EE973C505}"/>
              </a:ext>
            </a:extLst>
          </p:cNvPr>
          <p:cNvSpPr/>
          <p:nvPr/>
        </p:nvSpPr>
        <p:spPr>
          <a:xfrm>
            <a:off x="5731959" y="8328583"/>
            <a:ext cx="652115" cy="21485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RFC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C1E70CB-A4ED-7CC0-F5EC-004DDF4C71B5}"/>
              </a:ext>
            </a:extLst>
          </p:cNvPr>
          <p:cNvSpPr/>
          <p:nvPr/>
        </p:nvSpPr>
        <p:spPr>
          <a:xfrm>
            <a:off x="5731959" y="8816272"/>
            <a:ext cx="652115" cy="21485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RF1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5C432B3-E1DE-0096-602A-FE328BC8D156}"/>
              </a:ext>
            </a:extLst>
          </p:cNvPr>
          <p:cNvSpPr/>
          <p:nvPr/>
        </p:nvSpPr>
        <p:spPr>
          <a:xfrm>
            <a:off x="5731958" y="9278023"/>
            <a:ext cx="652115" cy="21485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RF2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7779ED4-66C7-5605-F223-B2BBEE052A63}"/>
              </a:ext>
            </a:extLst>
          </p:cNvPr>
          <p:cNvSpPr/>
          <p:nvPr/>
        </p:nvSpPr>
        <p:spPr>
          <a:xfrm>
            <a:off x="5731958" y="9749756"/>
            <a:ext cx="652115" cy="21485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RF3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FD4BF1C2-BA5A-7ED3-D17A-2BB5569305B0}"/>
              </a:ext>
            </a:extLst>
          </p:cNvPr>
          <p:cNvSpPr/>
          <p:nvPr/>
        </p:nvSpPr>
        <p:spPr>
          <a:xfrm>
            <a:off x="6555257" y="8058696"/>
            <a:ext cx="652115" cy="21485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SW4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561C67C-D23D-63EF-8A0D-4A93462CF745}"/>
              </a:ext>
            </a:extLst>
          </p:cNvPr>
          <p:cNvSpPr/>
          <p:nvPr/>
        </p:nvSpPr>
        <p:spPr>
          <a:xfrm>
            <a:off x="6555257" y="8328583"/>
            <a:ext cx="652115" cy="21485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RFC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9130B63C-3CE0-680C-5C7C-BBB2242482A7}"/>
              </a:ext>
            </a:extLst>
          </p:cNvPr>
          <p:cNvSpPr/>
          <p:nvPr/>
        </p:nvSpPr>
        <p:spPr>
          <a:xfrm>
            <a:off x="6555257" y="8816272"/>
            <a:ext cx="652115" cy="21485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RF3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894959D-9894-015E-CEEA-59873FB0EA33}"/>
              </a:ext>
            </a:extLst>
          </p:cNvPr>
          <p:cNvSpPr/>
          <p:nvPr/>
        </p:nvSpPr>
        <p:spPr>
          <a:xfrm>
            <a:off x="6555256" y="9278023"/>
            <a:ext cx="652115" cy="21485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RF2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D5B6582B-CC8F-C4E2-6634-BA883FA7148D}"/>
              </a:ext>
            </a:extLst>
          </p:cNvPr>
          <p:cNvSpPr/>
          <p:nvPr/>
        </p:nvSpPr>
        <p:spPr>
          <a:xfrm>
            <a:off x="6555256" y="9749756"/>
            <a:ext cx="652115" cy="21485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RF1</a:t>
            </a:r>
          </a:p>
        </p:txBody>
      </p:sp>
    </p:spTree>
    <p:extLst>
      <p:ext uri="{BB962C8B-B14F-4D97-AF65-F5344CB8AC3E}">
        <p14:creationId xmlns:p14="http://schemas.microsoft.com/office/powerpoint/2010/main" val="13142724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0EEC12A-83B8-5C33-2FDF-5FE1C17A494B}"/>
              </a:ext>
            </a:extLst>
          </p:cNvPr>
          <p:cNvSpPr txBox="1"/>
          <p:nvPr/>
        </p:nvSpPr>
        <p:spPr>
          <a:xfrm>
            <a:off x="-356075" y="-40082"/>
            <a:ext cx="8016450" cy="769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4401" dirty="0">
                <a:latin typeface="Impact" panose="020B0806030902050204" pitchFamily="34" charset="0"/>
              </a:rPr>
              <a:t>     MEMSDUINO: SP3T COTS LOGIC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8F3C0133-5D42-80FB-2B2A-7A1060690D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8512" y="1930360"/>
            <a:ext cx="1622656" cy="1099903"/>
          </a:xfrm>
          <a:prstGeom prst="rect">
            <a:avLst/>
          </a:prstGeom>
        </p:spPr>
      </p:pic>
      <p:pic>
        <p:nvPicPr>
          <p:cNvPr id="176" name="Picture 175">
            <a:extLst>
              <a:ext uri="{FF2B5EF4-FFF2-40B4-BE49-F238E27FC236}">
                <a16:creationId xmlns:a16="http://schemas.microsoft.com/office/drawing/2014/main" id="{2B1A7BCF-78A3-6BE2-6A0C-8503D63156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6642" y="733519"/>
            <a:ext cx="1541311" cy="115749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571147D-8498-7609-8C37-7EA794537F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0628" y="729488"/>
            <a:ext cx="799747" cy="7948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F6113B6-792B-1271-5DD4-E8CFB8574A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382358" y="4041689"/>
            <a:ext cx="1262519" cy="1279697"/>
          </a:xfrm>
          <a:prstGeom prst="rect">
            <a:avLst/>
          </a:prstGeom>
        </p:spPr>
      </p:pic>
      <p:sp>
        <p:nvSpPr>
          <p:cNvPr id="28" name="Oval 27">
            <a:extLst>
              <a:ext uri="{FF2B5EF4-FFF2-40B4-BE49-F238E27FC236}">
                <a16:creationId xmlns:a16="http://schemas.microsoft.com/office/drawing/2014/main" id="{492ED30B-D20A-5B04-57E3-662276EB712E}"/>
              </a:ext>
            </a:extLst>
          </p:cNvPr>
          <p:cNvSpPr>
            <a:spLocks noChangeAspect="1"/>
          </p:cNvSpPr>
          <p:nvPr/>
        </p:nvSpPr>
        <p:spPr>
          <a:xfrm>
            <a:off x="377770" y="6277474"/>
            <a:ext cx="411480" cy="41148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Arial Black" panose="020B0A04020102020204" pitchFamily="34" charset="0"/>
                <a:cs typeface="Arial" panose="020B0604020202020204" pitchFamily="34" charset="0"/>
              </a:rPr>
              <a:t>1</a:t>
            </a:r>
            <a:endParaRPr lang="en-US" dirty="0"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Arrow: Left-Right 40">
            <a:extLst>
              <a:ext uri="{FF2B5EF4-FFF2-40B4-BE49-F238E27FC236}">
                <a16:creationId xmlns:a16="http://schemas.microsoft.com/office/drawing/2014/main" id="{AEF3FF89-E6C5-8155-BB44-7F38B9B4B4C1}"/>
              </a:ext>
            </a:extLst>
          </p:cNvPr>
          <p:cNvSpPr/>
          <p:nvPr/>
        </p:nvSpPr>
        <p:spPr>
          <a:xfrm rot="5400000">
            <a:off x="1819805" y="3244638"/>
            <a:ext cx="475970" cy="214852"/>
          </a:xfrm>
          <a:prstGeom prst="left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Arrow: Left-Up 69">
            <a:extLst>
              <a:ext uri="{FF2B5EF4-FFF2-40B4-BE49-F238E27FC236}">
                <a16:creationId xmlns:a16="http://schemas.microsoft.com/office/drawing/2014/main" id="{23DFFD75-8759-6986-4798-7BDF3746903E}"/>
              </a:ext>
            </a:extLst>
          </p:cNvPr>
          <p:cNvSpPr/>
          <p:nvPr/>
        </p:nvSpPr>
        <p:spPr>
          <a:xfrm rot="5400000" flipH="1">
            <a:off x="-157472" y="5219420"/>
            <a:ext cx="1687693" cy="411483"/>
          </a:xfrm>
          <a:prstGeom prst="left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98AF546F-F533-1CEE-9351-FE3508407D2F}"/>
              </a:ext>
            </a:extLst>
          </p:cNvPr>
          <p:cNvSpPr/>
          <p:nvPr/>
        </p:nvSpPr>
        <p:spPr>
          <a:xfrm>
            <a:off x="2328064" y="4050278"/>
            <a:ext cx="652115" cy="21485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SW1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CA5500B-5DD5-A884-73F2-D39297E76987}"/>
              </a:ext>
            </a:extLst>
          </p:cNvPr>
          <p:cNvSpPr/>
          <p:nvPr/>
        </p:nvSpPr>
        <p:spPr>
          <a:xfrm>
            <a:off x="2483004" y="4574111"/>
            <a:ext cx="652115" cy="21485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RF3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CFC9D5C-1961-704B-57C5-D2F4A96BC869}"/>
              </a:ext>
            </a:extLst>
          </p:cNvPr>
          <p:cNvSpPr/>
          <p:nvPr/>
        </p:nvSpPr>
        <p:spPr>
          <a:xfrm rot="16200000">
            <a:off x="1726616" y="3842874"/>
            <a:ext cx="652115" cy="21485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RFC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E475C76-6D17-6E8F-85F3-E82FA048D34E}"/>
              </a:ext>
            </a:extLst>
          </p:cNvPr>
          <p:cNvSpPr/>
          <p:nvPr/>
        </p:nvSpPr>
        <p:spPr>
          <a:xfrm rot="5400000">
            <a:off x="1710606" y="5308701"/>
            <a:ext cx="652115" cy="21485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RF2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9B16FA1-6DC1-6DEF-9A71-7DA720410161}"/>
              </a:ext>
            </a:extLst>
          </p:cNvPr>
          <p:cNvSpPr/>
          <p:nvPr/>
        </p:nvSpPr>
        <p:spPr>
          <a:xfrm>
            <a:off x="892116" y="4574111"/>
            <a:ext cx="652115" cy="21485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RF1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8C4796E-C4A2-3527-3529-F985EC999475}"/>
              </a:ext>
            </a:extLst>
          </p:cNvPr>
          <p:cNvSpPr>
            <a:spLocks noChangeAspect="1"/>
          </p:cNvSpPr>
          <p:nvPr/>
        </p:nvSpPr>
        <p:spPr>
          <a:xfrm>
            <a:off x="1812957" y="6277474"/>
            <a:ext cx="411480" cy="41148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Arial Black" panose="020B0A04020102020204" pitchFamily="34" charset="0"/>
                <a:cs typeface="Arial" panose="020B0604020202020204" pitchFamily="34" charset="0"/>
              </a:rPr>
              <a:t>2</a:t>
            </a:r>
            <a:endParaRPr lang="en-US" dirty="0"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4CA0696-3ED2-CAD9-E265-75C1B95F9347}"/>
              </a:ext>
            </a:extLst>
          </p:cNvPr>
          <p:cNvSpPr>
            <a:spLocks noChangeAspect="1"/>
          </p:cNvSpPr>
          <p:nvPr/>
        </p:nvSpPr>
        <p:spPr>
          <a:xfrm>
            <a:off x="3246875" y="6261860"/>
            <a:ext cx="411480" cy="41148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Arial Black" panose="020B0A04020102020204" pitchFamily="34" charset="0"/>
                <a:cs typeface="Arial" panose="020B0604020202020204" pitchFamily="34" charset="0"/>
              </a:rPr>
              <a:t>3</a:t>
            </a:r>
            <a:endParaRPr lang="en-US" dirty="0"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Arrow: Left-Up 28">
            <a:extLst>
              <a:ext uri="{FF2B5EF4-FFF2-40B4-BE49-F238E27FC236}">
                <a16:creationId xmlns:a16="http://schemas.microsoft.com/office/drawing/2014/main" id="{D6410AFC-B50B-7C07-F6AF-385A69F57FE3}"/>
              </a:ext>
            </a:extLst>
          </p:cNvPr>
          <p:cNvSpPr/>
          <p:nvPr/>
        </p:nvSpPr>
        <p:spPr>
          <a:xfrm rot="5400000" flipH="1" flipV="1">
            <a:off x="2509008" y="5207191"/>
            <a:ext cx="1687693" cy="411485"/>
          </a:xfrm>
          <a:prstGeom prst="left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Arrow: Left-Right 30">
            <a:extLst>
              <a:ext uri="{FF2B5EF4-FFF2-40B4-BE49-F238E27FC236}">
                <a16:creationId xmlns:a16="http://schemas.microsoft.com/office/drawing/2014/main" id="{FEFDB759-DCB2-A85B-66CA-57EFFC8DE7EF}"/>
              </a:ext>
            </a:extLst>
          </p:cNvPr>
          <p:cNvSpPr/>
          <p:nvPr/>
        </p:nvSpPr>
        <p:spPr>
          <a:xfrm rot="5400000">
            <a:off x="1785074" y="5905512"/>
            <a:ext cx="475970" cy="214852"/>
          </a:xfrm>
          <a:prstGeom prst="left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029B1B7C-0E0F-F4F6-0E37-1808806D9F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1381550" y="7639604"/>
            <a:ext cx="1262519" cy="1279697"/>
          </a:xfrm>
          <a:prstGeom prst="rect">
            <a:avLst/>
          </a:prstGeom>
        </p:spPr>
      </p:pic>
      <p:sp>
        <p:nvSpPr>
          <p:cNvPr id="44" name="Arrow: Left-Right 43">
            <a:extLst>
              <a:ext uri="{FF2B5EF4-FFF2-40B4-BE49-F238E27FC236}">
                <a16:creationId xmlns:a16="http://schemas.microsoft.com/office/drawing/2014/main" id="{0B49B081-04A2-3F99-4BAC-F3C674A19213}"/>
              </a:ext>
            </a:extLst>
          </p:cNvPr>
          <p:cNvSpPr/>
          <p:nvPr/>
        </p:nvSpPr>
        <p:spPr>
          <a:xfrm rot="16200000">
            <a:off x="1777930" y="6844356"/>
            <a:ext cx="475970" cy="214852"/>
          </a:xfrm>
          <a:prstGeom prst="left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Arrow: Left-Up 44">
            <a:extLst>
              <a:ext uri="{FF2B5EF4-FFF2-40B4-BE49-F238E27FC236}">
                <a16:creationId xmlns:a16="http://schemas.microsoft.com/office/drawing/2014/main" id="{7ACC2452-4587-F85D-E98B-B67748C7D553}"/>
              </a:ext>
            </a:extLst>
          </p:cNvPr>
          <p:cNvSpPr/>
          <p:nvPr/>
        </p:nvSpPr>
        <p:spPr>
          <a:xfrm rot="16200000" flipH="1">
            <a:off x="2490732" y="7347714"/>
            <a:ext cx="1687693" cy="411483"/>
          </a:xfrm>
          <a:prstGeom prst="left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AF5C659-F51C-8B2A-7DA0-A186145E7F99}"/>
              </a:ext>
            </a:extLst>
          </p:cNvPr>
          <p:cNvSpPr/>
          <p:nvPr/>
        </p:nvSpPr>
        <p:spPr>
          <a:xfrm>
            <a:off x="2310405" y="7648193"/>
            <a:ext cx="652115" cy="21485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SW2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7FB0B068-EC47-4BA2-8D2E-CC644049866F}"/>
              </a:ext>
            </a:extLst>
          </p:cNvPr>
          <p:cNvSpPr/>
          <p:nvPr/>
        </p:nvSpPr>
        <p:spPr>
          <a:xfrm>
            <a:off x="904654" y="8157561"/>
            <a:ext cx="652115" cy="21485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RF3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DDF20DD-BBAE-CCD6-8939-9A28A2AB3C3B}"/>
              </a:ext>
            </a:extLst>
          </p:cNvPr>
          <p:cNvSpPr/>
          <p:nvPr/>
        </p:nvSpPr>
        <p:spPr>
          <a:xfrm rot="5400000">
            <a:off x="1661992" y="8926527"/>
            <a:ext cx="652115" cy="21485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RFC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3403B08D-4346-077E-08FD-177ADC4BCB8A}"/>
              </a:ext>
            </a:extLst>
          </p:cNvPr>
          <p:cNvSpPr/>
          <p:nvPr/>
        </p:nvSpPr>
        <p:spPr>
          <a:xfrm rot="16200000">
            <a:off x="1682985" y="7425943"/>
            <a:ext cx="652115" cy="21485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RF2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CC3D472-9D03-4D48-08A5-B946222835B6}"/>
              </a:ext>
            </a:extLst>
          </p:cNvPr>
          <p:cNvSpPr/>
          <p:nvPr/>
        </p:nvSpPr>
        <p:spPr>
          <a:xfrm>
            <a:off x="2405392" y="8172027"/>
            <a:ext cx="652115" cy="21485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RF1</a:t>
            </a:r>
          </a:p>
        </p:txBody>
      </p:sp>
      <p:sp>
        <p:nvSpPr>
          <p:cNvPr id="52" name="Arrow: Left-Up 51">
            <a:extLst>
              <a:ext uri="{FF2B5EF4-FFF2-40B4-BE49-F238E27FC236}">
                <a16:creationId xmlns:a16="http://schemas.microsoft.com/office/drawing/2014/main" id="{95E0E51A-1CED-86B9-E091-B56CC5BF6782}"/>
              </a:ext>
            </a:extLst>
          </p:cNvPr>
          <p:cNvSpPr/>
          <p:nvPr/>
        </p:nvSpPr>
        <p:spPr>
          <a:xfrm rot="16200000" flipH="1" flipV="1">
            <a:off x="-157471" y="7335524"/>
            <a:ext cx="1687693" cy="411485"/>
          </a:xfrm>
          <a:prstGeom prst="left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Arrow: Left-Right 54">
            <a:extLst>
              <a:ext uri="{FF2B5EF4-FFF2-40B4-BE49-F238E27FC236}">
                <a16:creationId xmlns:a16="http://schemas.microsoft.com/office/drawing/2014/main" id="{7C9C2566-95B8-394A-EAC1-275C0CE5871A}"/>
              </a:ext>
            </a:extLst>
          </p:cNvPr>
          <p:cNvSpPr/>
          <p:nvPr/>
        </p:nvSpPr>
        <p:spPr>
          <a:xfrm rot="16200000">
            <a:off x="1750395" y="9499697"/>
            <a:ext cx="475970" cy="214852"/>
          </a:xfrm>
          <a:prstGeom prst="left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4D2BEFE6-DA5B-FFC8-9E61-3793CDC0251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54" t="31666" r="16450" b="30788"/>
          <a:stretch/>
        </p:blipFill>
        <p:spPr>
          <a:xfrm rot="5400000">
            <a:off x="5200634" y="1308877"/>
            <a:ext cx="2238916" cy="9992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41DE78E-B674-53D9-3F1C-DCECDF81ABB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88701" y="3950300"/>
            <a:ext cx="2971800" cy="159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497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82CB512-933D-321B-C412-EE4DC28958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263" t="32928" r="9705" b="53492"/>
          <a:stretch/>
        </p:blipFill>
        <p:spPr>
          <a:xfrm rot="16200000">
            <a:off x="-1135718" y="4109926"/>
            <a:ext cx="4206847" cy="15550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33F5337-BEFC-9255-464C-433FEFD8CA8F}"/>
              </a:ext>
            </a:extLst>
          </p:cNvPr>
          <p:cNvSpPr txBox="1"/>
          <p:nvPr/>
        </p:nvSpPr>
        <p:spPr>
          <a:xfrm>
            <a:off x="-74309" y="376384"/>
            <a:ext cx="31174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3600" dirty="0">
                <a:latin typeface="Impact" panose="020B0806030902050204" pitchFamily="34" charset="0"/>
              </a:rPr>
              <a:t>ARDUINO PIN NUMBERS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56083306-7A03-8926-44E3-30CCDBCA213E}"/>
              </a:ext>
            </a:extLst>
          </p:cNvPr>
          <p:cNvSpPr/>
          <p:nvPr/>
        </p:nvSpPr>
        <p:spPr>
          <a:xfrm>
            <a:off x="3828056" y="3151057"/>
            <a:ext cx="1986848" cy="27282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RED COMMON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F9EA031B-8ED4-778A-D0BC-9C45D1F6FE00}"/>
              </a:ext>
            </a:extLst>
          </p:cNvPr>
          <p:cNvSpPr/>
          <p:nvPr/>
        </p:nvSpPr>
        <p:spPr>
          <a:xfrm>
            <a:off x="3828056" y="3650591"/>
            <a:ext cx="1986848" cy="27282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RED RF1/RF3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0466B046-DC2D-3015-C24B-2D3F0D271BE8}"/>
              </a:ext>
            </a:extLst>
          </p:cNvPr>
          <p:cNvSpPr/>
          <p:nvPr/>
        </p:nvSpPr>
        <p:spPr>
          <a:xfrm>
            <a:off x="3828056" y="4112342"/>
            <a:ext cx="1986848" cy="27282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RED RF2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E7D2F4A4-EDF0-D714-ADF8-E47033268BA8}"/>
              </a:ext>
            </a:extLst>
          </p:cNvPr>
          <p:cNvSpPr/>
          <p:nvPr/>
        </p:nvSpPr>
        <p:spPr>
          <a:xfrm>
            <a:off x="3828056" y="4595374"/>
            <a:ext cx="1986848" cy="27282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RED RF3/RF1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211DDC15-6359-3B9A-EF41-CA430E03C9A3}"/>
              </a:ext>
            </a:extLst>
          </p:cNvPr>
          <p:cNvSpPr/>
          <p:nvPr/>
        </p:nvSpPr>
        <p:spPr>
          <a:xfrm>
            <a:off x="3828056" y="5164798"/>
            <a:ext cx="1986848" cy="27282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GREEN COMMON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2B42AC83-0AAE-DB4C-9063-44CD2179526F}"/>
              </a:ext>
            </a:extLst>
          </p:cNvPr>
          <p:cNvSpPr/>
          <p:nvPr/>
        </p:nvSpPr>
        <p:spPr>
          <a:xfrm>
            <a:off x="3828056" y="5664332"/>
            <a:ext cx="1986848" cy="27282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GREEN RF1/RF3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E6485502-3F5A-668E-E874-7FF73126A9D7}"/>
              </a:ext>
            </a:extLst>
          </p:cNvPr>
          <p:cNvSpPr/>
          <p:nvPr/>
        </p:nvSpPr>
        <p:spPr>
          <a:xfrm>
            <a:off x="3828056" y="6126083"/>
            <a:ext cx="1986848" cy="27282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GREEN RF2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9FD63E86-127F-682C-E5FB-9A5EF7F46488}"/>
              </a:ext>
            </a:extLst>
          </p:cNvPr>
          <p:cNvSpPr/>
          <p:nvPr/>
        </p:nvSpPr>
        <p:spPr>
          <a:xfrm>
            <a:off x="3828056" y="6609115"/>
            <a:ext cx="1986848" cy="27282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GREEN RF3/RF1</a:t>
            </a:r>
          </a:p>
        </p:txBody>
      </p:sp>
      <p:pic>
        <p:nvPicPr>
          <p:cNvPr id="68" name="Picture 67">
            <a:extLst>
              <a:ext uri="{FF2B5EF4-FFF2-40B4-BE49-F238E27FC236}">
                <a16:creationId xmlns:a16="http://schemas.microsoft.com/office/drawing/2014/main" id="{828BCD61-9CFB-E708-10C1-404A930F54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4295" y="260412"/>
            <a:ext cx="2877544" cy="2599072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24F3FC6E-DE06-6570-5DBC-B7C50E64E8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7050022"/>
            <a:ext cx="6096000" cy="1574022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B9B14B91-DA8D-C70C-8A92-A75E330AAB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00" y="8662767"/>
            <a:ext cx="5461000" cy="1366710"/>
          </a:xfrm>
          <a:prstGeom prst="rect">
            <a:avLst/>
          </a:prstGeom>
        </p:spPr>
      </p:pic>
      <p:sp>
        <p:nvSpPr>
          <p:cNvPr id="78" name="Rectangle 77">
            <a:extLst>
              <a:ext uri="{FF2B5EF4-FFF2-40B4-BE49-F238E27FC236}">
                <a16:creationId xmlns:a16="http://schemas.microsoft.com/office/drawing/2014/main" id="{E785201A-9A93-A601-CF70-83EB2E4F58DC}"/>
              </a:ext>
            </a:extLst>
          </p:cNvPr>
          <p:cNvSpPr/>
          <p:nvPr/>
        </p:nvSpPr>
        <p:spPr>
          <a:xfrm>
            <a:off x="5998542" y="2922003"/>
            <a:ext cx="652115" cy="21485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SW1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E8D093A1-A706-FBB0-BE72-B620ADE74992}"/>
              </a:ext>
            </a:extLst>
          </p:cNvPr>
          <p:cNvSpPr/>
          <p:nvPr/>
        </p:nvSpPr>
        <p:spPr>
          <a:xfrm>
            <a:off x="5998541" y="3191890"/>
            <a:ext cx="652115" cy="21485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RFC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42265D92-7D5E-74B1-4CE8-153192A7F52E}"/>
              </a:ext>
            </a:extLst>
          </p:cNvPr>
          <p:cNvSpPr/>
          <p:nvPr/>
        </p:nvSpPr>
        <p:spPr>
          <a:xfrm>
            <a:off x="5998541" y="3679579"/>
            <a:ext cx="652115" cy="21485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RF1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1714B602-501B-546B-6C58-BBCFC4FCC690}"/>
              </a:ext>
            </a:extLst>
          </p:cNvPr>
          <p:cNvSpPr/>
          <p:nvPr/>
        </p:nvSpPr>
        <p:spPr>
          <a:xfrm>
            <a:off x="5998540" y="4141330"/>
            <a:ext cx="652115" cy="21485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RF2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9FAF5067-90E0-4BFC-2CBC-AE7731EE9662}"/>
              </a:ext>
            </a:extLst>
          </p:cNvPr>
          <p:cNvSpPr/>
          <p:nvPr/>
        </p:nvSpPr>
        <p:spPr>
          <a:xfrm>
            <a:off x="5998540" y="4613063"/>
            <a:ext cx="652115" cy="21485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RF3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79E3D5C9-6A1B-A417-A5DB-88EDCE0A3644}"/>
              </a:ext>
            </a:extLst>
          </p:cNvPr>
          <p:cNvSpPr/>
          <p:nvPr/>
        </p:nvSpPr>
        <p:spPr>
          <a:xfrm>
            <a:off x="6821839" y="2922003"/>
            <a:ext cx="652115" cy="21485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SW2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0C313238-5900-60AA-49C3-5C6E1E33E8C7}"/>
              </a:ext>
            </a:extLst>
          </p:cNvPr>
          <p:cNvSpPr/>
          <p:nvPr/>
        </p:nvSpPr>
        <p:spPr>
          <a:xfrm>
            <a:off x="6821839" y="3191890"/>
            <a:ext cx="652115" cy="21485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RFC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A47A613C-86B5-8512-0706-9B193E77F073}"/>
              </a:ext>
            </a:extLst>
          </p:cNvPr>
          <p:cNvSpPr/>
          <p:nvPr/>
        </p:nvSpPr>
        <p:spPr>
          <a:xfrm>
            <a:off x="6821839" y="3679579"/>
            <a:ext cx="652115" cy="21485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RF3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83CA0B57-78C4-A8D7-CD88-CB58CB7144A5}"/>
              </a:ext>
            </a:extLst>
          </p:cNvPr>
          <p:cNvSpPr/>
          <p:nvPr/>
        </p:nvSpPr>
        <p:spPr>
          <a:xfrm>
            <a:off x="6821838" y="4141330"/>
            <a:ext cx="652115" cy="21485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RF2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2A3F54BB-BC20-2A85-EC2C-2B9B4DA72594}"/>
              </a:ext>
            </a:extLst>
          </p:cNvPr>
          <p:cNvSpPr/>
          <p:nvPr/>
        </p:nvSpPr>
        <p:spPr>
          <a:xfrm>
            <a:off x="6821838" y="4613063"/>
            <a:ext cx="652115" cy="21485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RF1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766DC02D-A3BC-B0B2-D156-AD208A32B175}"/>
              </a:ext>
            </a:extLst>
          </p:cNvPr>
          <p:cNvSpPr/>
          <p:nvPr/>
        </p:nvSpPr>
        <p:spPr>
          <a:xfrm>
            <a:off x="5998541" y="4960599"/>
            <a:ext cx="652115" cy="21485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SW3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32AE24F4-00B6-1145-8464-00C679A65F9C}"/>
              </a:ext>
            </a:extLst>
          </p:cNvPr>
          <p:cNvSpPr/>
          <p:nvPr/>
        </p:nvSpPr>
        <p:spPr>
          <a:xfrm>
            <a:off x="5998540" y="5230486"/>
            <a:ext cx="652115" cy="21485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RFC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C698ACD7-AD35-6325-51E7-BDF7A7CD3231}"/>
              </a:ext>
            </a:extLst>
          </p:cNvPr>
          <p:cNvSpPr/>
          <p:nvPr/>
        </p:nvSpPr>
        <p:spPr>
          <a:xfrm>
            <a:off x="5998540" y="5718175"/>
            <a:ext cx="652115" cy="21485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RF1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4B614458-CECD-CFD8-77B8-107A074B90BA}"/>
              </a:ext>
            </a:extLst>
          </p:cNvPr>
          <p:cNvSpPr/>
          <p:nvPr/>
        </p:nvSpPr>
        <p:spPr>
          <a:xfrm>
            <a:off x="5998539" y="6179926"/>
            <a:ext cx="652115" cy="21485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RF2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56F69085-1D43-48F1-E6B5-D19B07D55F79}"/>
              </a:ext>
            </a:extLst>
          </p:cNvPr>
          <p:cNvSpPr/>
          <p:nvPr/>
        </p:nvSpPr>
        <p:spPr>
          <a:xfrm>
            <a:off x="5998539" y="6651659"/>
            <a:ext cx="652115" cy="21485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RF3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0DBD1A08-B625-2046-F30A-DB95BE150F7B}"/>
              </a:ext>
            </a:extLst>
          </p:cNvPr>
          <p:cNvSpPr/>
          <p:nvPr/>
        </p:nvSpPr>
        <p:spPr>
          <a:xfrm>
            <a:off x="6821838" y="4960599"/>
            <a:ext cx="652115" cy="21485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SW4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9B0FC821-1D14-BE20-03B7-E25BA58D0631}"/>
              </a:ext>
            </a:extLst>
          </p:cNvPr>
          <p:cNvSpPr/>
          <p:nvPr/>
        </p:nvSpPr>
        <p:spPr>
          <a:xfrm>
            <a:off x="6821838" y="5230486"/>
            <a:ext cx="652115" cy="21485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RFC</a:t>
            </a: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C5E9B2DF-856F-5F83-BAC7-4ED2D11A8773}"/>
              </a:ext>
            </a:extLst>
          </p:cNvPr>
          <p:cNvSpPr/>
          <p:nvPr/>
        </p:nvSpPr>
        <p:spPr>
          <a:xfrm>
            <a:off x="6821838" y="5718175"/>
            <a:ext cx="652115" cy="21485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RF3</a:t>
            </a: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D0F1997B-9BA4-D516-BE23-870E5F621995}"/>
              </a:ext>
            </a:extLst>
          </p:cNvPr>
          <p:cNvSpPr/>
          <p:nvPr/>
        </p:nvSpPr>
        <p:spPr>
          <a:xfrm>
            <a:off x="6821837" y="6179926"/>
            <a:ext cx="652115" cy="21485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RF2</a:t>
            </a: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8BCC3BD2-7228-A9A8-B8D9-B6058BB7A800}"/>
              </a:ext>
            </a:extLst>
          </p:cNvPr>
          <p:cNvSpPr/>
          <p:nvPr/>
        </p:nvSpPr>
        <p:spPr>
          <a:xfrm>
            <a:off x="6821837" y="6651659"/>
            <a:ext cx="652115" cy="21485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RF1</a:t>
            </a:r>
          </a:p>
        </p:txBody>
      </p:sp>
      <p:pic>
        <p:nvPicPr>
          <p:cNvPr id="2" name="Picture 1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E3EF0134-358B-03D8-E33C-13CA9EED724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54" t="30182" r="16450" b="31939"/>
          <a:stretch/>
        </p:blipFill>
        <p:spPr>
          <a:xfrm rot="5400000">
            <a:off x="797114" y="3981101"/>
            <a:ext cx="3805542" cy="1713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9015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1005</TotalTime>
  <Words>145</Words>
  <Application>Microsoft Office PowerPoint</Application>
  <PresentationFormat>Custom</PresentationFormat>
  <Paragraphs>91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Arial</vt:lpstr>
      <vt:lpstr>Arial Black</vt:lpstr>
      <vt:lpstr>Calibri</vt:lpstr>
      <vt:lpstr>Calibri Light</vt:lpstr>
      <vt:lpstr>Impact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Spietz, Lafe F. (Fed)</dc:creator>
  <cp:lastModifiedBy>Spietz, Lafe F. (Fed)</cp:lastModifiedBy>
  <cp:revision>87</cp:revision>
  <cp:lastPrinted>2025-02-07T16:23:40Z</cp:lastPrinted>
  <dcterms:created xsi:type="dcterms:W3CDTF">2024-11-22T23:46:56Z</dcterms:created>
  <dcterms:modified xsi:type="dcterms:W3CDTF">2025-02-07T22:27:38Z</dcterms:modified>
</cp:coreProperties>
</file>